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36.png" ContentType="image/png"/>
  <Override PartName="/ppt/media/image32.png" ContentType="image/png"/>
  <Override PartName="/ppt/media/image30.png" ContentType="image/png"/>
  <Override PartName="/ppt/media/image27.png" ContentType="image/png"/>
  <Override PartName="/ppt/media/image26.png" ContentType="image/png"/>
  <Override PartName="/ppt/media/image33.png" ContentType="image/png"/>
  <Override PartName="/ppt/media/image25.png" ContentType="image/png"/>
  <Override PartName="/ppt/media/image28.png" ContentType="image/png"/>
  <Override PartName="/ppt/media/image22.png" ContentType="image/png"/>
  <Override PartName="/ppt/media/image31.png" ContentType="image/png"/>
  <Override PartName="/ppt/media/image24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35.png" ContentType="image/png"/>
  <Override PartName="/ppt/media/image12.png" ContentType="image/png"/>
  <Override PartName="/ppt/media/image10.png" ContentType="image/png"/>
  <Override PartName="/ppt/media/image37.jpeg" ContentType="image/jpeg"/>
  <Override PartName="/ppt/media/image15.png" ContentType="image/png"/>
  <Override PartName="/ppt/media/image9.png" ContentType="image/png"/>
  <Override PartName="/ppt/media/image8.png" ContentType="image/png"/>
  <Override PartName="/ppt/media/image29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18.png" ContentType="image/png"/>
  <Override PartName="/ppt/media/image7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1.png" ContentType="image/png"/>
  <Override PartName="/ppt/media/image1.png" ContentType="image/png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</p:sldIdLst>
  <p:sldSz cx="12188825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8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7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8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3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3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4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0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7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8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2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1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8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19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0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5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23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12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2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5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2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5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6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9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0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4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1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2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5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56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57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5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68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6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7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7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8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78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78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6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6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7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3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7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8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9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8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9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60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8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8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9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6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7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0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2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3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4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5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7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8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3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4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48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5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6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6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4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PlaceHolder 1"/>
          <p:cNvSpPr>
            <a:spLocks noGrp="1"/>
          </p:cNvSpPr>
          <p:nvPr>
            <p:ph type="subTitle"/>
          </p:nvPr>
        </p:nvSpPr>
        <p:spPr>
          <a:xfrm>
            <a:off x="609120" y="273600"/>
            <a:ext cx="1096956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7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58" name="PlaceHolder 4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0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1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2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4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5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6" name="PlaceHolder 4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68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9" name="PlaceHolder 3"/>
          <p:cNvSpPr>
            <a:spLocks noGrp="1"/>
          </p:cNvSpPr>
          <p:nvPr>
            <p:ph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2" name="PlaceHolder 3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3" name="PlaceHolder 4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4" name="PlaceHolder 5"/>
          <p:cNvSpPr>
            <a:spLocks noGrp="1"/>
          </p:cNvSpPr>
          <p:nvPr>
            <p:ph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76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7" name="PlaceHolder 3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97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97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10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57" name="PlaceHolder 2"/>
          <p:cNvSpPr>
            <a:spLocks noGrp="1"/>
          </p:cNvSpPr>
          <p:nvPr>
            <p:ph type="subTitle"/>
          </p:nvPr>
        </p:nvSpPr>
        <p:spPr>
          <a:xfrm>
            <a:off x="609120" y="1604520"/>
            <a:ext cx="1096956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59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9984600" y="4750560"/>
            <a:ext cx="23076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" name="CustomShape 2"/>
          <p:cNvSpPr/>
          <p:nvPr/>
        </p:nvSpPr>
        <p:spPr>
          <a:xfrm>
            <a:off x="9768600" y="4745160"/>
            <a:ext cx="227520" cy="90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" name="CustomShape 3"/>
          <p:cNvSpPr/>
          <p:nvPr/>
        </p:nvSpPr>
        <p:spPr>
          <a:xfrm>
            <a:off x="9983520" y="475488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" name="CustomShape 4"/>
          <p:cNvSpPr/>
          <p:nvPr/>
        </p:nvSpPr>
        <p:spPr>
          <a:xfrm>
            <a:off x="4983480" y="4761000"/>
            <a:ext cx="20916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" name="CustomShape 5"/>
          <p:cNvSpPr/>
          <p:nvPr/>
        </p:nvSpPr>
        <p:spPr>
          <a:xfrm>
            <a:off x="1814760" y="4763160"/>
            <a:ext cx="20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" name="CustomShape 6"/>
          <p:cNvSpPr/>
          <p:nvPr/>
        </p:nvSpPr>
        <p:spPr>
          <a:xfrm>
            <a:off x="4928400" y="476928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" name="CustomShape 7"/>
          <p:cNvSpPr/>
          <p:nvPr/>
        </p:nvSpPr>
        <p:spPr>
          <a:xfrm>
            <a:off x="5164560" y="4739760"/>
            <a:ext cx="12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" name="CustomShape 8"/>
          <p:cNvSpPr/>
          <p:nvPr/>
        </p:nvSpPr>
        <p:spPr>
          <a:xfrm>
            <a:off x="4233600" y="4777560"/>
            <a:ext cx="8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" name="CustomShape 9"/>
          <p:cNvSpPr/>
          <p:nvPr/>
        </p:nvSpPr>
        <p:spPr>
          <a:xfrm>
            <a:off x="5441040" y="4728240"/>
            <a:ext cx="16272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" name="CustomShape 10"/>
          <p:cNvSpPr/>
          <p:nvPr/>
        </p:nvSpPr>
        <p:spPr>
          <a:xfrm>
            <a:off x="2793240" y="47505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" name="CustomShape 11"/>
          <p:cNvSpPr/>
          <p:nvPr/>
        </p:nvSpPr>
        <p:spPr>
          <a:xfrm>
            <a:off x="2794320" y="4749840"/>
            <a:ext cx="16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" name="CustomShape 12"/>
          <p:cNvSpPr/>
          <p:nvPr/>
        </p:nvSpPr>
        <p:spPr>
          <a:xfrm>
            <a:off x="4959720" y="476748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" name="CustomShape 13"/>
          <p:cNvSpPr/>
          <p:nvPr/>
        </p:nvSpPr>
        <p:spPr>
          <a:xfrm>
            <a:off x="5025240" y="4760640"/>
            <a:ext cx="79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" name="CustomShape 14"/>
          <p:cNvSpPr/>
          <p:nvPr/>
        </p:nvSpPr>
        <p:spPr>
          <a:xfrm>
            <a:off x="3979800" y="4766760"/>
            <a:ext cx="946800" cy="18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" name="CustomShape 15"/>
          <p:cNvSpPr/>
          <p:nvPr/>
        </p:nvSpPr>
        <p:spPr>
          <a:xfrm>
            <a:off x="4614840" y="4771800"/>
            <a:ext cx="8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" name="CustomShape 16"/>
          <p:cNvSpPr/>
          <p:nvPr/>
        </p:nvSpPr>
        <p:spPr>
          <a:xfrm>
            <a:off x="4433760" y="477504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" name="CustomShape 17"/>
          <p:cNvSpPr/>
          <p:nvPr/>
        </p:nvSpPr>
        <p:spPr>
          <a:xfrm>
            <a:off x="4940280" y="4762440"/>
            <a:ext cx="20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" name="CustomShape 18"/>
          <p:cNvSpPr/>
          <p:nvPr/>
        </p:nvSpPr>
        <p:spPr>
          <a:xfrm>
            <a:off x="4963680" y="476676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" name="CustomShape 19"/>
          <p:cNvSpPr/>
          <p:nvPr/>
        </p:nvSpPr>
        <p:spPr>
          <a:xfrm>
            <a:off x="3857760" y="476316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" name="CustomShape 20"/>
          <p:cNvSpPr/>
          <p:nvPr/>
        </p:nvSpPr>
        <p:spPr>
          <a:xfrm>
            <a:off x="4120200" y="4767480"/>
            <a:ext cx="53244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" name="CustomShape 21"/>
          <p:cNvSpPr/>
          <p:nvPr/>
        </p:nvSpPr>
        <p:spPr>
          <a:xfrm>
            <a:off x="4862880" y="476424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" name="CustomShape 22"/>
          <p:cNvSpPr/>
          <p:nvPr/>
        </p:nvSpPr>
        <p:spPr>
          <a:xfrm>
            <a:off x="4884120" y="4769280"/>
            <a:ext cx="522720" cy="10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" name="CustomShape 23"/>
          <p:cNvSpPr/>
          <p:nvPr/>
        </p:nvSpPr>
        <p:spPr>
          <a:xfrm>
            <a:off x="9469080" y="4745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3" name="CustomShape 24"/>
          <p:cNvSpPr/>
          <p:nvPr/>
        </p:nvSpPr>
        <p:spPr>
          <a:xfrm>
            <a:off x="6593760" y="473976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4" name="CustomShape 25"/>
          <p:cNvSpPr/>
          <p:nvPr/>
        </p:nvSpPr>
        <p:spPr>
          <a:xfrm>
            <a:off x="7015320" y="472824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5" name="CustomShape 26"/>
          <p:cNvSpPr/>
          <p:nvPr/>
        </p:nvSpPr>
        <p:spPr>
          <a:xfrm>
            <a:off x="9240840" y="47451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6" name="CustomShape 27"/>
          <p:cNvSpPr/>
          <p:nvPr/>
        </p:nvSpPr>
        <p:spPr>
          <a:xfrm>
            <a:off x="7859880" y="4737240"/>
            <a:ext cx="13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" name="CustomShape 28"/>
          <p:cNvSpPr/>
          <p:nvPr/>
        </p:nvSpPr>
        <p:spPr>
          <a:xfrm>
            <a:off x="7009560" y="47289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" name="CustomShape 29"/>
          <p:cNvSpPr/>
          <p:nvPr/>
        </p:nvSpPr>
        <p:spPr>
          <a:xfrm>
            <a:off x="6395040" y="4730760"/>
            <a:ext cx="10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" name="CustomShape 30"/>
          <p:cNvSpPr/>
          <p:nvPr/>
        </p:nvSpPr>
        <p:spPr>
          <a:xfrm>
            <a:off x="6422760" y="473904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" name="CustomShape 31"/>
          <p:cNvSpPr/>
          <p:nvPr/>
        </p:nvSpPr>
        <p:spPr>
          <a:xfrm>
            <a:off x="5760360" y="4734360"/>
            <a:ext cx="23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" name="CustomShape 32"/>
          <p:cNvSpPr/>
          <p:nvPr/>
        </p:nvSpPr>
        <p:spPr>
          <a:xfrm>
            <a:off x="6363720" y="473724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" name="CustomShape 33"/>
          <p:cNvSpPr/>
          <p:nvPr/>
        </p:nvSpPr>
        <p:spPr>
          <a:xfrm>
            <a:off x="9627480" y="475668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" name="CustomShape 34"/>
          <p:cNvSpPr/>
          <p:nvPr/>
        </p:nvSpPr>
        <p:spPr>
          <a:xfrm>
            <a:off x="9691200" y="4752360"/>
            <a:ext cx="20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4" name="CustomShape 35"/>
          <p:cNvSpPr/>
          <p:nvPr/>
        </p:nvSpPr>
        <p:spPr>
          <a:xfrm>
            <a:off x="8226720" y="4741560"/>
            <a:ext cx="25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5" name="CustomShape 36"/>
          <p:cNvSpPr/>
          <p:nvPr/>
        </p:nvSpPr>
        <p:spPr>
          <a:xfrm>
            <a:off x="9504000" y="477396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6" name="CustomShape 37"/>
          <p:cNvSpPr/>
          <p:nvPr/>
        </p:nvSpPr>
        <p:spPr>
          <a:xfrm>
            <a:off x="9521280" y="4773240"/>
            <a:ext cx="10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7" name="CustomShape 38"/>
          <p:cNvSpPr/>
          <p:nvPr/>
        </p:nvSpPr>
        <p:spPr>
          <a:xfrm>
            <a:off x="8048880" y="476676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" name="CustomShape 39"/>
          <p:cNvSpPr/>
          <p:nvPr/>
        </p:nvSpPr>
        <p:spPr>
          <a:xfrm>
            <a:off x="9633960" y="4744080"/>
            <a:ext cx="223560" cy="75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" name="CustomShape 40"/>
          <p:cNvSpPr/>
          <p:nvPr/>
        </p:nvSpPr>
        <p:spPr>
          <a:xfrm>
            <a:off x="9669960" y="476928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" name="CustomShape 41"/>
          <p:cNvSpPr/>
          <p:nvPr/>
        </p:nvSpPr>
        <p:spPr>
          <a:xfrm>
            <a:off x="5782320" y="477396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" name="CustomShape 42"/>
          <p:cNvSpPr/>
          <p:nvPr/>
        </p:nvSpPr>
        <p:spPr>
          <a:xfrm>
            <a:off x="9614880" y="475920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" name="CustomShape 43"/>
          <p:cNvSpPr/>
          <p:nvPr/>
        </p:nvSpPr>
        <p:spPr>
          <a:xfrm>
            <a:off x="5983920" y="477396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" name="CustomShape 44"/>
          <p:cNvSpPr/>
          <p:nvPr/>
        </p:nvSpPr>
        <p:spPr>
          <a:xfrm>
            <a:off x="6032880" y="47307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" name="CustomShape 45"/>
          <p:cNvSpPr/>
          <p:nvPr/>
        </p:nvSpPr>
        <p:spPr>
          <a:xfrm>
            <a:off x="5986440" y="47739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5" name="CustomShape 46"/>
          <p:cNvSpPr/>
          <p:nvPr/>
        </p:nvSpPr>
        <p:spPr>
          <a:xfrm>
            <a:off x="6927120" y="476496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6" name="CustomShape 47"/>
          <p:cNvSpPr/>
          <p:nvPr/>
        </p:nvSpPr>
        <p:spPr>
          <a:xfrm>
            <a:off x="6745680" y="47624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7" name="CustomShape 48"/>
          <p:cNvSpPr/>
          <p:nvPr/>
        </p:nvSpPr>
        <p:spPr>
          <a:xfrm>
            <a:off x="8160840" y="473328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8" name="CustomShape 49"/>
          <p:cNvSpPr/>
          <p:nvPr/>
        </p:nvSpPr>
        <p:spPr>
          <a:xfrm>
            <a:off x="5975280" y="477396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" name="CustomShape 50"/>
          <p:cNvSpPr/>
          <p:nvPr/>
        </p:nvSpPr>
        <p:spPr>
          <a:xfrm>
            <a:off x="7216920" y="4754880"/>
            <a:ext cx="3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" name="CustomShape 51"/>
          <p:cNvSpPr/>
          <p:nvPr/>
        </p:nvSpPr>
        <p:spPr>
          <a:xfrm>
            <a:off x="7188480" y="4752360"/>
            <a:ext cx="23076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" name="CustomShape 52"/>
          <p:cNvSpPr/>
          <p:nvPr/>
        </p:nvSpPr>
        <p:spPr>
          <a:xfrm>
            <a:off x="7300440" y="4758120"/>
            <a:ext cx="11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" name="CustomShape 53"/>
          <p:cNvSpPr/>
          <p:nvPr/>
        </p:nvSpPr>
        <p:spPr>
          <a:xfrm>
            <a:off x="7655760" y="476064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" name="CustomShape 54"/>
          <p:cNvSpPr/>
          <p:nvPr/>
        </p:nvSpPr>
        <p:spPr>
          <a:xfrm>
            <a:off x="5148000" y="4760640"/>
            <a:ext cx="48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" name="CustomShape 55"/>
          <p:cNvSpPr/>
          <p:nvPr/>
        </p:nvSpPr>
        <p:spPr>
          <a:xfrm>
            <a:off x="8568720" y="475416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" name="CustomShape 56"/>
          <p:cNvSpPr/>
          <p:nvPr/>
        </p:nvSpPr>
        <p:spPr>
          <a:xfrm>
            <a:off x="7358040" y="4752360"/>
            <a:ext cx="13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" name="CustomShape 57"/>
          <p:cNvSpPr/>
          <p:nvPr/>
        </p:nvSpPr>
        <p:spPr>
          <a:xfrm>
            <a:off x="8591760" y="4758120"/>
            <a:ext cx="55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7" name="CustomShape 58"/>
          <p:cNvSpPr/>
          <p:nvPr/>
        </p:nvSpPr>
        <p:spPr>
          <a:xfrm>
            <a:off x="8649000" y="475848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8" name="CustomShape 59"/>
          <p:cNvSpPr/>
          <p:nvPr/>
        </p:nvSpPr>
        <p:spPr>
          <a:xfrm>
            <a:off x="1584720" y="4724280"/>
            <a:ext cx="8179560" cy="522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9" name="CustomShape 60"/>
          <p:cNvSpPr/>
          <p:nvPr/>
        </p:nvSpPr>
        <p:spPr>
          <a:xfrm>
            <a:off x="9637920" y="4754880"/>
            <a:ext cx="61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" name="CustomShape 61"/>
          <p:cNvSpPr/>
          <p:nvPr/>
        </p:nvSpPr>
        <p:spPr>
          <a:xfrm>
            <a:off x="9669960" y="4758120"/>
            <a:ext cx="37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" name="CustomShape 62"/>
          <p:cNvSpPr/>
          <p:nvPr/>
        </p:nvSpPr>
        <p:spPr>
          <a:xfrm>
            <a:off x="9732240" y="4766760"/>
            <a:ext cx="12204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" name="CustomShape 63"/>
          <p:cNvSpPr/>
          <p:nvPr/>
        </p:nvSpPr>
        <p:spPr>
          <a:xfrm>
            <a:off x="9704880" y="47732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" name="CustomShape 64"/>
          <p:cNvSpPr/>
          <p:nvPr/>
        </p:nvSpPr>
        <p:spPr>
          <a:xfrm>
            <a:off x="8973720" y="47365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" name="CustomShape 65"/>
          <p:cNvSpPr/>
          <p:nvPr/>
        </p:nvSpPr>
        <p:spPr>
          <a:xfrm>
            <a:off x="2397960" y="4738320"/>
            <a:ext cx="244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" name="CustomShape 66"/>
          <p:cNvSpPr/>
          <p:nvPr/>
        </p:nvSpPr>
        <p:spPr>
          <a:xfrm>
            <a:off x="8158320" y="4737240"/>
            <a:ext cx="19044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" name="CustomShape 67"/>
          <p:cNvSpPr/>
          <p:nvPr/>
        </p:nvSpPr>
        <p:spPr>
          <a:xfrm>
            <a:off x="8159760" y="4733280"/>
            <a:ext cx="6912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" name="CustomShape 68"/>
          <p:cNvSpPr/>
          <p:nvPr/>
        </p:nvSpPr>
        <p:spPr>
          <a:xfrm>
            <a:off x="8490600" y="4770000"/>
            <a:ext cx="18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8" name="CustomShape 69"/>
          <p:cNvSpPr/>
          <p:nvPr/>
        </p:nvSpPr>
        <p:spPr>
          <a:xfrm>
            <a:off x="7882560" y="47332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9" name="CustomShape 70"/>
          <p:cNvSpPr/>
          <p:nvPr/>
        </p:nvSpPr>
        <p:spPr>
          <a:xfrm>
            <a:off x="7915680" y="473328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0" name="CustomShape 71"/>
          <p:cNvSpPr/>
          <p:nvPr/>
        </p:nvSpPr>
        <p:spPr>
          <a:xfrm>
            <a:off x="8485200" y="4775040"/>
            <a:ext cx="43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" name="CustomShape 72"/>
          <p:cNvSpPr/>
          <p:nvPr/>
        </p:nvSpPr>
        <p:spPr>
          <a:xfrm>
            <a:off x="8206200" y="4761000"/>
            <a:ext cx="39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" name="CustomShape 73"/>
          <p:cNvSpPr/>
          <p:nvPr/>
        </p:nvSpPr>
        <p:spPr>
          <a:xfrm>
            <a:off x="7673040" y="4733280"/>
            <a:ext cx="33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" name="CustomShape 74"/>
          <p:cNvSpPr/>
          <p:nvPr/>
        </p:nvSpPr>
        <p:spPr>
          <a:xfrm>
            <a:off x="7958880" y="4768920"/>
            <a:ext cx="69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" name="CustomShape 75"/>
          <p:cNvSpPr/>
          <p:nvPr/>
        </p:nvSpPr>
        <p:spPr>
          <a:xfrm>
            <a:off x="7606080" y="4755960"/>
            <a:ext cx="11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" name="CustomShape 76"/>
          <p:cNvSpPr/>
          <p:nvPr/>
        </p:nvSpPr>
        <p:spPr>
          <a:xfrm>
            <a:off x="7619400" y="4755960"/>
            <a:ext cx="36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" name="CustomShape 77"/>
          <p:cNvSpPr/>
          <p:nvPr/>
        </p:nvSpPr>
        <p:spPr>
          <a:xfrm>
            <a:off x="7453080" y="4754880"/>
            <a:ext cx="432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" name="CustomShape 78"/>
          <p:cNvSpPr/>
          <p:nvPr/>
        </p:nvSpPr>
        <p:spPr>
          <a:xfrm>
            <a:off x="6854400" y="4728240"/>
            <a:ext cx="1209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" name="CustomShape 79"/>
          <p:cNvSpPr/>
          <p:nvPr/>
        </p:nvSpPr>
        <p:spPr>
          <a:xfrm>
            <a:off x="6977520" y="4728240"/>
            <a:ext cx="14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" name="CustomShape 80"/>
          <p:cNvSpPr/>
          <p:nvPr/>
        </p:nvSpPr>
        <p:spPr>
          <a:xfrm>
            <a:off x="7617960" y="4771440"/>
            <a:ext cx="27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" name="CustomShape 81"/>
          <p:cNvSpPr/>
          <p:nvPr/>
        </p:nvSpPr>
        <p:spPr>
          <a:xfrm>
            <a:off x="6774840" y="4727520"/>
            <a:ext cx="39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" name="CustomShape 82"/>
          <p:cNvSpPr/>
          <p:nvPr/>
        </p:nvSpPr>
        <p:spPr>
          <a:xfrm>
            <a:off x="6966360" y="4751640"/>
            <a:ext cx="460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" name="CustomShape 83"/>
          <p:cNvSpPr/>
          <p:nvPr/>
        </p:nvSpPr>
        <p:spPr>
          <a:xfrm>
            <a:off x="6647400" y="4731840"/>
            <a:ext cx="453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" name="CustomShape 84"/>
          <p:cNvSpPr/>
          <p:nvPr/>
        </p:nvSpPr>
        <p:spPr>
          <a:xfrm>
            <a:off x="6879600" y="4752360"/>
            <a:ext cx="38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4" name="CustomShape 85"/>
          <p:cNvSpPr/>
          <p:nvPr/>
        </p:nvSpPr>
        <p:spPr>
          <a:xfrm>
            <a:off x="6919920" y="4765680"/>
            <a:ext cx="11088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5" name="CustomShape 86"/>
          <p:cNvSpPr/>
          <p:nvPr/>
        </p:nvSpPr>
        <p:spPr>
          <a:xfrm>
            <a:off x="6930000" y="476892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6" name="CustomShape 87"/>
          <p:cNvSpPr/>
          <p:nvPr/>
        </p:nvSpPr>
        <p:spPr>
          <a:xfrm>
            <a:off x="6433920" y="475848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" name="CustomShape 88"/>
          <p:cNvSpPr/>
          <p:nvPr/>
        </p:nvSpPr>
        <p:spPr>
          <a:xfrm>
            <a:off x="6682680" y="4768920"/>
            <a:ext cx="1267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" name="CustomShape 89"/>
          <p:cNvSpPr/>
          <p:nvPr/>
        </p:nvSpPr>
        <p:spPr>
          <a:xfrm>
            <a:off x="6115680" y="47282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" name="CustomShape 90"/>
          <p:cNvSpPr/>
          <p:nvPr/>
        </p:nvSpPr>
        <p:spPr>
          <a:xfrm>
            <a:off x="6116400" y="4728240"/>
            <a:ext cx="3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" name="CustomShape 91"/>
          <p:cNvSpPr/>
          <p:nvPr/>
        </p:nvSpPr>
        <p:spPr>
          <a:xfrm>
            <a:off x="6534720" y="4756680"/>
            <a:ext cx="48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" name="CustomShape 92"/>
          <p:cNvSpPr/>
          <p:nvPr/>
        </p:nvSpPr>
        <p:spPr>
          <a:xfrm>
            <a:off x="5958720" y="4731840"/>
            <a:ext cx="39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" name="CustomShape 93"/>
          <p:cNvSpPr/>
          <p:nvPr/>
        </p:nvSpPr>
        <p:spPr>
          <a:xfrm>
            <a:off x="5740560" y="4728240"/>
            <a:ext cx="36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" name="CustomShape 94"/>
          <p:cNvSpPr/>
          <p:nvPr/>
        </p:nvSpPr>
        <p:spPr>
          <a:xfrm>
            <a:off x="6006960" y="4771800"/>
            <a:ext cx="565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" name="CustomShape 95"/>
          <p:cNvSpPr/>
          <p:nvPr/>
        </p:nvSpPr>
        <p:spPr>
          <a:xfrm>
            <a:off x="3717360" y="4728960"/>
            <a:ext cx="953640" cy="10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5" name="CustomShape 96"/>
          <p:cNvSpPr/>
          <p:nvPr/>
        </p:nvSpPr>
        <p:spPr>
          <a:xfrm>
            <a:off x="4591080" y="47372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6" name="CustomShape 97"/>
          <p:cNvSpPr/>
          <p:nvPr/>
        </p:nvSpPr>
        <p:spPr>
          <a:xfrm>
            <a:off x="3680280" y="4732560"/>
            <a:ext cx="35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7" name="CustomShape 98"/>
          <p:cNvSpPr/>
          <p:nvPr/>
        </p:nvSpPr>
        <p:spPr>
          <a:xfrm>
            <a:off x="4710240" y="4730040"/>
            <a:ext cx="856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" name="CustomShape 99"/>
          <p:cNvSpPr/>
          <p:nvPr/>
        </p:nvSpPr>
        <p:spPr>
          <a:xfrm>
            <a:off x="4673160" y="4728960"/>
            <a:ext cx="43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" name="CustomShape 100"/>
          <p:cNvSpPr/>
          <p:nvPr/>
        </p:nvSpPr>
        <p:spPr>
          <a:xfrm>
            <a:off x="4667400" y="4767480"/>
            <a:ext cx="33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" name="CustomShape 101"/>
          <p:cNvSpPr/>
          <p:nvPr/>
        </p:nvSpPr>
        <p:spPr>
          <a:xfrm>
            <a:off x="4480200" y="4764960"/>
            <a:ext cx="57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" name="CustomShape 102"/>
          <p:cNvSpPr/>
          <p:nvPr/>
        </p:nvSpPr>
        <p:spPr>
          <a:xfrm>
            <a:off x="4490280" y="477648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" name="CustomShape 103"/>
          <p:cNvSpPr/>
          <p:nvPr/>
        </p:nvSpPr>
        <p:spPr>
          <a:xfrm>
            <a:off x="3389040" y="473976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" name="CustomShape 104"/>
          <p:cNvSpPr/>
          <p:nvPr/>
        </p:nvSpPr>
        <p:spPr>
          <a:xfrm>
            <a:off x="3154320" y="4733280"/>
            <a:ext cx="61344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" name="CustomShape 105"/>
          <p:cNvSpPr/>
          <p:nvPr/>
        </p:nvSpPr>
        <p:spPr>
          <a:xfrm>
            <a:off x="2659320" y="473976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" name="CustomShape 106"/>
          <p:cNvSpPr/>
          <p:nvPr/>
        </p:nvSpPr>
        <p:spPr>
          <a:xfrm>
            <a:off x="2661840" y="4737240"/>
            <a:ext cx="842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6" name="CustomShape 107"/>
          <p:cNvSpPr/>
          <p:nvPr/>
        </p:nvSpPr>
        <p:spPr>
          <a:xfrm>
            <a:off x="2744640" y="4736520"/>
            <a:ext cx="597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7" name="CustomShape 108"/>
          <p:cNvSpPr/>
          <p:nvPr/>
        </p:nvSpPr>
        <p:spPr>
          <a:xfrm>
            <a:off x="3099960" y="473724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8" name="CustomShape 109"/>
          <p:cNvSpPr/>
          <p:nvPr/>
        </p:nvSpPr>
        <p:spPr>
          <a:xfrm>
            <a:off x="3070800" y="4738320"/>
            <a:ext cx="27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9" name="CustomShape 110"/>
          <p:cNvSpPr/>
          <p:nvPr/>
        </p:nvSpPr>
        <p:spPr>
          <a:xfrm>
            <a:off x="2954880" y="4737240"/>
            <a:ext cx="39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0" name="CustomShape 111"/>
          <p:cNvSpPr/>
          <p:nvPr/>
        </p:nvSpPr>
        <p:spPr>
          <a:xfrm>
            <a:off x="2996640" y="4737240"/>
            <a:ext cx="30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1" name="CustomShape 112"/>
          <p:cNvSpPr/>
          <p:nvPr/>
        </p:nvSpPr>
        <p:spPr>
          <a:xfrm>
            <a:off x="3019320" y="4734360"/>
            <a:ext cx="4932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2" name="CustomShape 113"/>
          <p:cNvSpPr/>
          <p:nvPr/>
        </p:nvSpPr>
        <p:spPr>
          <a:xfrm>
            <a:off x="4232520" y="4775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" name="CustomShape 114"/>
          <p:cNvSpPr/>
          <p:nvPr/>
        </p:nvSpPr>
        <p:spPr>
          <a:xfrm>
            <a:off x="4058640" y="4773960"/>
            <a:ext cx="18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" name="CustomShape 115"/>
          <p:cNvSpPr/>
          <p:nvPr/>
        </p:nvSpPr>
        <p:spPr>
          <a:xfrm>
            <a:off x="3831840" y="4773960"/>
            <a:ext cx="225000" cy="10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" name="CustomShape 116"/>
          <p:cNvSpPr/>
          <p:nvPr/>
        </p:nvSpPr>
        <p:spPr>
          <a:xfrm>
            <a:off x="3999600" y="4786560"/>
            <a:ext cx="32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" name="CustomShape 117"/>
          <p:cNvSpPr/>
          <p:nvPr/>
        </p:nvSpPr>
        <p:spPr>
          <a:xfrm>
            <a:off x="3558240" y="4762440"/>
            <a:ext cx="53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" name="CustomShape 118"/>
          <p:cNvSpPr/>
          <p:nvPr/>
        </p:nvSpPr>
        <p:spPr>
          <a:xfrm>
            <a:off x="3613320" y="476316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" name="CustomShape 119"/>
          <p:cNvSpPr/>
          <p:nvPr/>
        </p:nvSpPr>
        <p:spPr>
          <a:xfrm>
            <a:off x="3591360" y="47624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" name="CustomShape 120"/>
          <p:cNvSpPr/>
          <p:nvPr/>
        </p:nvSpPr>
        <p:spPr>
          <a:xfrm>
            <a:off x="2846880" y="4735080"/>
            <a:ext cx="30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" name="CustomShape 121"/>
          <p:cNvSpPr/>
          <p:nvPr/>
        </p:nvSpPr>
        <p:spPr>
          <a:xfrm>
            <a:off x="2048760" y="473904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" name="CustomShape 122"/>
          <p:cNvSpPr/>
          <p:nvPr/>
        </p:nvSpPr>
        <p:spPr>
          <a:xfrm>
            <a:off x="1770840" y="47642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" name="CustomShape 123"/>
          <p:cNvSpPr/>
          <p:nvPr/>
        </p:nvSpPr>
        <p:spPr>
          <a:xfrm>
            <a:off x="1677240" y="4764240"/>
            <a:ext cx="9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" name="PlaceHolder 12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24" name="PlaceHolder 12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PlaceHolder 1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91" name="PlaceHolder 2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CustomShape 1"/>
          <p:cNvSpPr/>
          <p:nvPr/>
        </p:nvSpPr>
        <p:spPr>
          <a:xfrm>
            <a:off x="5414400" y="1661760"/>
            <a:ext cx="306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27" name="CustomShape 2"/>
          <p:cNvSpPr/>
          <p:nvPr/>
        </p:nvSpPr>
        <p:spPr>
          <a:xfrm>
            <a:off x="5439240" y="1668240"/>
            <a:ext cx="8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28" name="CustomShape 3"/>
          <p:cNvSpPr/>
          <p:nvPr/>
        </p:nvSpPr>
        <p:spPr>
          <a:xfrm>
            <a:off x="5419800" y="1667160"/>
            <a:ext cx="1872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29" name="CustomShape 4"/>
          <p:cNvSpPr/>
          <p:nvPr/>
        </p:nvSpPr>
        <p:spPr>
          <a:xfrm>
            <a:off x="5523120" y="1662840"/>
            <a:ext cx="205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0" name="CustomShape 5"/>
          <p:cNvSpPr/>
          <p:nvPr/>
        </p:nvSpPr>
        <p:spPr>
          <a:xfrm>
            <a:off x="5535000" y="1667160"/>
            <a:ext cx="19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1" name="CustomShape 6"/>
          <p:cNvSpPr/>
          <p:nvPr/>
        </p:nvSpPr>
        <p:spPr>
          <a:xfrm>
            <a:off x="5419800" y="1672200"/>
            <a:ext cx="378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2" name="CustomShape 7"/>
          <p:cNvSpPr/>
          <p:nvPr/>
        </p:nvSpPr>
        <p:spPr>
          <a:xfrm>
            <a:off x="5608080" y="1659600"/>
            <a:ext cx="187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3" name="CustomShape 8"/>
          <p:cNvSpPr/>
          <p:nvPr/>
        </p:nvSpPr>
        <p:spPr>
          <a:xfrm>
            <a:off x="5661360" y="1658520"/>
            <a:ext cx="45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4" name="CustomShape 9"/>
          <p:cNvSpPr/>
          <p:nvPr/>
        </p:nvSpPr>
        <p:spPr>
          <a:xfrm>
            <a:off x="5707440" y="1661760"/>
            <a:ext cx="16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5" name="CustomShape 10"/>
          <p:cNvSpPr/>
          <p:nvPr/>
        </p:nvSpPr>
        <p:spPr>
          <a:xfrm>
            <a:off x="5589720" y="1665000"/>
            <a:ext cx="1404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6" name="CustomShape 11"/>
          <p:cNvSpPr/>
          <p:nvPr/>
        </p:nvSpPr>
        <p:spPr>
          <a:xfrm>
            <a:off x="5596920" y="1668240"/>
            <a:ext cx="16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7" name="CustomShape 12"/>
          <p:cNvSpPr/>
          <p:nvPr/>
        </p:nvSpPr>
        <p:spPr>
          <a:xfrm>
            <a:off x="5587200" y="166896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8" name="CustomShape 13"/>
          <p:cNvSpPr/>
          <p:nvPr/>
        </p:nvSpPr>
        <p:spPr>
          <a:xfrm>
            <a:off x="5504040" y="1672200"/>
            <a:ext cx="3456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39" name="CustomShape 14"/>
          <p:cNvSpPr/>
          <p:nvPr/>
        </p:nvSpPr>
        <p:spPr>
          <a:xfrm>
            <a:off x="5555520" y="1670040"/>
            <a:ext cx="212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0" name="CustomShape 15"/>
          <p:cNvSpPr/>
          <p:nvPr/>
        </p:nvSpPr>
        <p:spPr>
          <a:xfrm>
            <a:off x="5577840" y="167220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1" name="CustomShape 16"/>
          <p:cNvSpPr/>
          <p:nvPr/>
        </p:nvSpPr>
        <p:spPr>
          <a:xfrm>
            <a:off x="5676480" y="1667160"/>
            <a:ext cx="41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2" name="CustomShape 17"/>
          <p:cNvSpPr/>
          <p:nvPr/>
        </p:nvSpPr>
        <p:spPr>
          <a:xfrm>
            <a:off x="5644440" y="16682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3" name="CustomShape 18"/>
          <p:cNvSpPr/>
          <p:nvPr/>
        </p:nvSpPr>
        <p:spPr>
          <a:xfrm>
            <a:off x="5827320" y="166896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4" name="CustomShape 19"/>
          <p:cNvSpPr/>
          <p:nvPr/>
        </p:nvSpPr>
        <p:spPr>
          <a:xfrm>
            <a:off x="5661360" y="1668960"/>
            <a:ext cx="21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5" name="CustomShape 20"/>
          <p:cNvSpPr/>
          <p:nvPr/>
        </p:nvSpPr>
        <p:spPr>
          <a:xfrm>
            <a:off x="5740200" y="1665000"/>
            <a:ext cx="14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6" name="CustomShape 21"/>
          <p:cNvSpPr/>
          <p:nvPr/>
        </p:nvSpPr>
        <p:spPr>
          <a:xfrm>
            <a:off x="5647680" y="1667160"/>
            <a:ext cx="2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7" name="CustomShape 22"/>
          <p:cNvSpPr/>
          <p:nvPr/>
        </p:nvSpPr>
        <p:spPr>
          <a:xfrm>
            <a:off x="5646960" y="1667160"/>
            <a:ext cx="13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8" name="CustomShape 23"/>
          <p:cNvSpPr/>
          <p:nvPr/>
        </p:nvSpPr>
        <p:spPr>
          <a:xfrm>
            <a:off x="5797440" y="1668960"/>
            <a:ext cx="93600" cy="18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49" name="CustomShape 24"/>
          <p:cNvSpPr/>
          <p:nvPr/>
        </p:nvSpPr>
        <p:spPr>
          <a:xfrm>
            <a:off x="5779800" y="1665000"/>
            <a:ext cx="468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0" name="CustomShape 25"/>
          <p:cNvSpPr/>
          <p:nvPr/>
        </p:nvSpPr>
        <p:spPr>
          <a:xfrm>
            <a:off x="5712120" y="1667160"/>
            <a:ext cx="6660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1" name="CustomShape 26"/>
          <p:cNvSpPr/>
          <p:nvPr/>
        </p:nvSpPr>
        <p:spPr>
          <a:xfrm>
            <a:off x="5538240" y="1684800"/>
            <a:ext cx="3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2" name="CustomShape 27"/>
          <p:cNvSpPr/>
          <p:nvPr/>
        </p:nvSpPr>
        <p:spPr>
          <a:xfrm>
            <a:off x="5519160" y="1676520"/>
            <a:ext cx="5760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3" name="CustomShape 28"/>
          <p:cNvSpPr/>
          <p:nvPr/>
        </p:nvSpPr>
        <p:spPr>
          <a:xfrm>
            <a:off x="5648040" y="1677600"/>
            <a:ext cx="3384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4" name="CustomShape 29"/>
          <p:cNvSpPr/>
          <p:nvPr/>
        </p:nvSpPr>
        <p:spPr>
          <a:xfrm>
            <a:off x="5830200" y="1663920"/>
            <a:ext cx="1800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5" name="CustomShape 30"/>
          <p:cNvSpPr/>
          <p:nvPr/>
        </p:nvSpPr>
        <p:spPr>
          <a:xfrm>
            <a:off x="5877000" y="166500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6" name="CustomShape 31"/>
          <p:cNvSpPr/>
          <p:nvPr/>
        </p:nvSpPr>
        <p:spPr>
          <a:xfrm>
            <a:off x="8356320" y="169668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7" name="CustomShape 32"/>
          <p:cNvSpPr/>
          <p:nvPr/>
        </p:nvSpPr>
        <p:spPr>
          <a:xfrm>
            <a:off x="8282520" y="1695600"/>
            <a:ext cx="3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8" name="CustomShape 33"/>
          <p:cNvSpPr/>
          <p:nvPr/>
        </p:nvSpPr>
        <p:spPr>
          <a:xfrm>
            <a:off x="6957000" y="1658520"/>
            <a:ext cx="2988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59" name="CustomShape 34"/>
          <p:cNvSpPr/>
          <p:nvPr/>
        </p:nvSpPr>
        <p:spPr>
          <a:xfrm>
            <a:off x="7680960" y="1679760"/>
            <a:ext cx="13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0" name="CustomShape 35"/>
          <p:cNvSpPr/>
          <p:nvPr/>
        </p:nvSpPr>
        <p:spPr>
          <a:xfrm>
            <a:off x="7705800" y="1693440"/>
            <a:ext cx="18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1" name="CustomShape 36"/>
          <p:cNvSpPr/>
          <p:nvPr/>
        </p:nvSpPr>
        <p:spPr>
          <a:xfrm>
            <a:off x="8742600" y="1698840"/>
            <a:ext cx="1728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2" name="CustomShape 37"/>
          <p:cNvSpPr/>
          <p:nvPr/>
        </p:nvSpPr>
        <p:spPr>
          <a:xfrm>
            <a:off x="6327720" y="1666080"/>
            <a:ext cx="29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3" name="CustomShape 38"/>
          <p:cNvSpPr/>
          <p:nvPr/>
        </p:nvSpPr>
        <p:spPr>
          <a:xfrm>
            <a:off x="8326800" y="1661760"/>
            <a:ext cx="8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4" name="CustomShape 39"/>
          <p:cNvSpPr/>
          <p:nvPr/>
        </p:nvSpPr>
        <p:spPr>
          <a:xfrm>
            <a:off x="6359040" y="1663920"/>
            <a:ext cx="34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5" name="CustomShape 40"/>
          <p:cNvSpPr/>
          <p:nvPr/>
        </p:nvSpPr>
        <p:spPr>
          <a:xfrm>
            <a:off x="10173240" y="169128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6" name="CustomShape 41"/>
          <p:cNvSpPr/>
          <p:nvPr/>
        </p:nvSpPr>
        <p:spPr>
          <a:xfrm>
            <a:off x="10570680" y="1658520"/>
            <a:ext cx="16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7" name="CustomShape 42"/>
          <p:cNvSpPr/>
          <p:nvPr/>
        </p:nvSpPr>
        <p:spPr>
          <a:xfrm>
            <a:off x="6045480" y="1665000"/>
            <a:ext cx="8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8" name="CustomShape 43"/>
          <p:cNvSpPr/>
          <p:nvPr/>
        </p:nvSpPr>
        <p:spPr>
          <a:xfrm>
            <a:off x="6009120" y="167868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69" name="CustomShape 44"/>
          <p:cNvSpPr/>
          <p:nvPr/>
        </p:nvSpPr>
        <p:spPr>
          <a:xfrm>
            <a:off x="6485760" y="168588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0" name="CustomShape 45"/>
          <p:cNvSpPr/>
          <p:nvPr/>
        </p:nvSpPr>
        <p:spPr>
          <a:xfrm>
            <a:off x="6040800" y="1667160"/>
            <a:ext cx="10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1" name="CustomShape 46"/>
          <p:cNvSpPr/>
          <p:nvPr/>
        </p:nvSpPr>
        <p:spPr>
          <a:xfrm>
            <a:off x="6033240" y="1665000"/>
            <a:ext cx="8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2" name="CustomShape 47"/>
          <p:cNvSpPr/>
          <p:nvPr/>
        </p:nvSpPr>
        <p:spPr>
          <a:xfrm>
            <a:off x="6052680" y="166608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3" name="CustomShape 48"/>
          <p:cNvSpPr/>
          <p:nvPr/>
        </p:nvSpPr>
        <p:spPr>
          <a:xfrm>
            <a:off x="9410760" y="168480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4" name="CustomShape 49"/>
          <p:cNvSpPr/>
          <p:nvPr/>
        </p:nvSpPr>
        <p:spPr>
          <a:xfrm>
            <a:off x="7197840" y="16977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5" name="CustomShape 50"/>
          <p:cNvSpPr/>
          <p:nvPr/>
        </p:nvSpPr>
        <p:spPr>
          <a:xfrm>
            <a:off x="7199280" y="1688040"/>
            <a:ext cx="32400" cy="10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6" name="CustomShape 51"/>
          <p:cNvSpPr/>
          <p:nvPr/>
        </p:nvSpPr>
        <p:spPr>
          <a:xfrm>
            <a:off x="5898600" y="1652400"/>
            <a:ext cx="4789080" cy="52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7" name="CustomShape 52"/>
          <p:cNvSpPr/>
          <p:nvPr/>
        </p:nvSpPr>
        <p:spPr>
          <a:xfrm>
            <a:off x="7704360" y="1691280"/>
            <a:ext cx="43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8" name="CustomShape 53"/>
          <p:cNvSpPr/>
          <p:nvPr/>
        </p:nvSpPr>
        <p:spPr>
          <a:xfrm>
            <a:off x="8746560" y="169776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79" name="CustomShape 54"/>
          <p:cNvSpPr/>
          <p:nvPr/>
        </p:nvSpPr>
        <p:spPr>
          <a:xfrm>
            <a:off x="6613560" y="1697760"/>
            <a:ext cx="11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0" name="CustomShape 55"/>
          <p:cNvSpPr/>
          <p:nvPr/>
        </p:nvSpPr>
        <p:spPr>
          <a:xfrm>
            <a:off x="5958000" y="166500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1" name="CustomShape 56"/>
          <p:cNvSpPr/>
          <p:nvPr/>
        </p:nvSpPr>
        <p:spPr>
          <a:xfrm>
            <a:off x="5773680" y="1684800"/>
            <a:ext cx="21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2" name="CustomShape 57"/>
          <p:cNvSpPr/>
          <p:nvPr/>
        </p:nvSpPr>
        <p:spPr>
          <a:xfrm>
            <a:off x="5909400" y="1674360"/>
            <a:ext cx="2916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3" name="CustomShape 58"/>
          <p:cNvSpPr/>
          <p:nvPr/>
        </p:nvSpPr>
        <p:spPr>
          <a:xfrm>
            <a:off x="5893560" y="1676520"/>
            <a:ext cx="13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4" name="CustomShape 59"/>
          <p:cNvSpPr/>
          <p:nvPr/>
        </p:nvSpPr>
        <p:spPr>
          <a:xfrm>
            <a:off x="6069960" y="1661760"/>
            <a:ext cx="5076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5" name="CustomShape 60"/>
          <p:cNvSpPr/>
          <p:nvPr/>
        </p:nvSpPr>
        <p:spPr>
          <a:xfrm>
            <a:off x="5927760" y="1683000"/>
            <a:ext cx="126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6" name="CustomShape 61"/>
          <p:cNvSpPr/>
          <p:nvPr/>
        </p:nvSpPr>
        <p:spPr>
          <a:xfrm>
            <a:off x="6011280" y="1681920"/>
            <a:ext cx="28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7" name="CustomShape 62"/>
          <p:cNvSpPr/>
          <p:nvPr/>
        </p:nvSpPr>
        <p:spPr>
          <a:xfrm>
            <a:off x="5992920" y="168300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8" name="CustomShape 63"/>
          <p:cNvSpPr/>
          <p:nvPr/>
        </p:nvSpPr>
        <p:spPr>
          <a:xfrm>
            <a:off x="5958720" y="168696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89" name="CustomShape 64"/>
          <p:cNvSpPr/>
          <p:nvPr/>
        </p:nvSpPr>
        <p:spPr>
          <a:xfrm>
            <a:off x="6278400" y="1681920"/>
            <a:ext cx="2988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0" name="CustomShape 65"/>
          <p:cNvSpPr/>
          <p:nvPr/>
        </p:nvSpPr>
        <p:spPr>
          <a:xfrm>
            <a:off x="6207840" y="1689120"/>
            <a:ext cx="1080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1" name="CustomShape 66"/>
          <p:cNvSpPr/>
          <p:nvPr/>
        </p:nvSpPr>
        <p:spPr>
          <a:xfrm>
            <a:off x="6257160" y="1694520"/>
            <a:ext cx="57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2" name="CustomShape 67"/>
          <p:cNvSpPr/>
          <p:nvPr/>
        </p:nvSpPr>
        <p:spPr>
          <a:xfrm>
            <a:off x="6645960" y="1679760"/>
            <a:ext cx="432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3" name="CustomShape 68"/>
          <p:cNvSpPr/>
          <p:nvPr/>
        </p:nvSpPr>
        <p:spPr>
          <a:xfrm>
            <a:off x="6938280" y="1698840"/>
            <a:ext cx="4752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4" name="CustomShape 69"/>
          <p:cNvSpPr/>
          <p:nvPr/>
        </p:nvSpPr>
        <p:spPr>
          <a:xfrm>
            <a:off x="6951240" y="16966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5" name="CustomShape 70"/>
          <p:cNvSpPr/>
          <p:nvPr/>
        </p:nvSpPr>
        <p:spPr>
          <a:xfrm>
            <a:off x="10656720" y="1654200"/>
            <a:ext cx="180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6" name="CustomShape 71"/>
          <p:cNvSpPr/>
          <p:nvPr/>
        </p:nvSpPr>
        <p:spPr>
          <a:xfrm>
            <a:off x="10693440" y="1656360"/>
            <a:ext cx="1404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7" name="CustomShape 72"/>
          <p:cNvSpPr/>
          <p:nvPr/>
        </p:nvSpPr>
        <p:spPr>
          <a:xfrm>
            <a:off x="8123400" y="1702800"/>
            <a:ext cx="1548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8" name="CustomShape 73"/>
          <p:cNvSpPr/>
          <p:nvPr/>
        </p:nvSpPr>
        <p:spPr>
          <a:xfrm>
            <a:off x="8376120" y="1696680"/>
            <a:ext cx="684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199" name="CustomShape 74"/>
          <p:cNvSpPr/>
          <p:nvPr/>
        </p:nvSpPr>
        <p:spPr>
          <a:xfrm>
            <a:off x="8566200" y="1700640"/>
            <a:ext cx="2916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0" name="CustomShape 75"/>
          <p:cNvSpPr/>
          <p:nvPr/>
        </p:nvSpPr>
        <p:spPr>
          <a:xfrm rot="5400000">
            <a:off x="10632240" y="5731200"/>
            <a:ext cx="2304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1" name="CustomShape 76"/>
          <p:cNvSpPr/>
          <p:nvPr/>
        </p:nvSpPr>
        <p:spPr>
          <a:xfrm rot="5400000">
            <a:off x="10643760" y="57211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2" name="CustomShape 77"/>
          <p:cNvSpPr/>
          <p:nvPr/>
        </p:nvSpPr>
        <p:spPr>
          <a:xfrm rot="5400000">
            <a:off x="10640880" y="5731200"/>
            <a:ext cx="136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3" name="CustomShape 78"/>
          <p:cNvSpPr/>
          <p:nvPr/>
        </p:nvSpPr>
        <p:spPr>
          <a:xfrm rot="5400000">
            <a:off x="10637280" y="5650920"/>
            <a:ext cx="147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4" name="CustomShape 79"/>
          <p:cNvSpPr/>
          <p:nvPr/>
        </p:nvSpPr>
        <p:spPr>
          <a:xfrm rot="5400000">
            <a:off x="10639440" y="5642280"/>
            <a:ext cx="14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5" name="CustomShape 80"/>
          <p:cNvSpPr/>
          <p:nvPr/>
        </p:nvSpPr>
        <p:spPr>
          <a:xfrm rot="5400000">
            <a:off x="10636560" y="5724720"/>
            <a:ext cx="284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6" name="CustomShape 81"/>
          <p:cNvSpPr/>
          <p:nvPr/>
        </p:nvSpPr>
        <p:spPr>
          <a:xfrm rot="5400000">
            <a:off x="10635480" y="5585040"/>
            <a:ext cx="136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7" name="CustomShape 82"/>
          <p:cNvSpPr/>
          <p:nvPr/>
        </p:nvSpPr>
        <p:spPr>
          <a:xfrm rot="5400000">
            <a:off x="10624680" y="5533920"/>
            <a:ext cx="3420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8" name="CustomShape 83"/>
          <p:cNvSpPr/>
          <p:nvPr/>
        </p:nvSpPr>
        <p:spPr>
          <a:xfrm rot="5400000">
            <a:off x="10637640" y="5509440"/>
            <a:ext cx="118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09" name="CustomShape 84"/>
          <p:cNvSpPr/>
          <p:nvPr/>
        </p:nvSpPr>
        <p:spPr>
          <a:xfrm rot="5400000">
            <a:off x="10640880" y="5601240"/>
            <a:ext cx="100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0" name="CustomShape 85"/>
          <p:cNvSpPr/>
          <p:nvPr/>
        </p:nvSpPr>
        <p:spPr>
          <a:xfrm rot="5400000">
            <a:off x="10640880" y="5595480"/>
            <a:ext cx="11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1" name="CustomShape 86"/>
          <p:cNvSpPr/>
          <p:nvPr/>
        </p:nvSpPr>
        <p:spPr>
          <a:xfrm rot="5400000">
            <a:off x="10646280" y="56091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2" name="CustomShape 87"/>
          <p:cNvSpPr/>
          <p:nvPr/>
        </p:nvSpPr>
        <p:spPr>
          <a:xfrm rot="5400000">
            <a:off x="10639080" y="5658840"/>
            <a:ext cx="259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3" name="CustomShape 88"/>
          <p:cNvSpPr/>
          <p:nvPr/>
        </p:nvSpPr>
        <p:spPr>
          <a:xfrm rot="5400000">
            <a:off x="10641600" y="5625360"/>
            <a:ext cx="154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4" name="CustomShape 89"/>
          <p:cNvSpPr/>
          <p:nvPr/>
        </p:nvSpPr>
        <p:spPr>
          <a:xfrm rot="5400000">
            <a:off x="10647360" y="561312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5" name="CustomShape 90"/>
          <p:cNvSpPr/>
          <p:nvPr/>
        </p:nvSpPr>
        <p:spPr>
          <a:xfrm rot="5400000">
            <a:off x="10631160" y="5523480"/>
            <a:ext cx="316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6" name="CustomShape 91"/>
          <p:cNvSpPr/>
          <p:nvPr/>
        </p:nvSpPr>
        <p:spPr>
          <a:xfrm rot="5400000">
            <a:off x="10646640" y="556452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7" name="CustomShape 92"/>
          <p:cNvSpPr/>
          <p:nvPr/>
        </p:nvSpPr>
        <p:spPr>
          <a:xfrm rot="5400000">
            <a:off x="10646280" y="542232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8" name="CustomShape 93"/>
          <p:cNvSpPr/>
          <p:nvPr/>
        </p:nvSpPr>
        <p:spPr>
          <a:xfrm rot="5400000">
            <a:off x="10640520" y="554364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19" name="CustomShape 94"/>
          <p:cNvSpPr/>
          <p:nvPr/>
        </p:nvSpPr>
        <p:spPr>
          <a:xfrm rot="5400000">
            <a:off x="10640160" y="5484960"/>
            <a:ext cx="10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0" name="CustomShape 95"/>
          <p:cNvSpPr/>
          <p:nvPr/>
        </p:nvSpPr>
        <p:spPr>
          <a:xfrm rot="5400000">
            <a:off x="10644480" y="556128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1" name="CustomShape 96"/>
          <p:cNvSpPr/>
          <p:nvPr/>
        </p:nvSpPr>
        <p:spPr>
          <a:xfrm rot="5400000">
            <a:off x="10641960" y="555768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2" name="CustomShape 97"/>
          <p:cNvSpPr/>
          <p:nvPr/>
        </p:nvSpPr>
        <p:spPr>
          <a:xfrm rot="5400000">
            <a:off x="10618200" y="5403600"/>
            <a:ext cx="71640" cy="12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3" name="CustomShape 98"/>
          <p:cNvSpPr/>
          <p:nvPr/>
        </p:nvSpPr>
        <p:spPr>
          <a:xfrm rot="5400000">
            <a:off x="10628280" y="5440680"/>
            <a:ext cx="352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4" name="CustomShape 99"/>
          <p:cNvSpPr/>
          <p:nvPr/>
        </p:nvSpPr>
        <p:spPr>
          <a:xfrm rot="5400000">
            <a:off x="10624320" y="5483520"/>
            <a:ext cx="50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5" name="CustomShape 100"/>
          <p:cNvSpPr/>
          <p:nvPr/>
        </p:nvSpPr>
        <p:spPr>
          <a:xfrm rot="5400000">
            <a:off x="10657080" y="5646240"/>
            <a:ext cx="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6" name="CustomShape 101"/>
          <p:cNvSpPr/>
          <p:nvPr/>
        </p:nvSpPr>
        <p:spPr>
          <a:xfrm rot="5400000">
            <a:off x="10632960" y="5637600"/>
            <a:ext cx="4392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7" name="CustomShape 102"/>
          <p:cNvSpPr/>
          <p:nvPr/>
        </p:nvSpPr>
        <p:spPr>
          <a:xfrm rot="5400000">
            <a:off x="10641600" y="5548680"/>
            <a:ext cx="255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8" name="CustomShape 103"/>
          <p:cNvSpPr/>
          <p:nvPr/>
        </p:nvSpPr>
        <p:spPr>
          <a:xfrm rot="5400000">
            <a:off x="10639080" y="5412600"/>
            <a:ext cx="129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29" name="CustomShape 104"/>
          <p:cNvSpPr/>
          <p:nvPr/>
        </p:nvSpPr>
        <p:spPr>
          <a:xfrm rot="5400000">
            <a:off x="10641960" y="538056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0" name="CustomShape 105"/>
          <p:cNvSpPr/>
          <p:nvPr/>
        </p:nvSpPr>
        <p:spPr>
          <a:xfrm rot="5400000">
            <a:off x="10662480" y="345384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1" name="CustomShape 106"/>
          <p:cNvSpPr/>
          <p:nvPr/>
        </p:nvSpPr>
        <p:spPr>
          <a:xfrm rot="5400000">
            <a:off x="10664280" y="3513600"/>
            <a:ext cx="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2" name="CustomShape 107"/>
          <p:cNvSpPr/>
          <p:nvPr/>
        </p:nvSpPr>
        <p:spPr>
          <a:xfrm rot="5400000">
            <a:off x="10631160" y="4532040"/>
            <a:ext cx="223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3" name="CustomShape 108"/>
          <p:cNvSpPr/>
          <p:nvPr/>
        </p:nvSpPr>
        <p:spPr>
          <a:xfrm rot="5400000">
            <a:off x="10650600" y="3976560"/>
            <a:ext cx="93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4" name="CustomShape 109"/>
          <p:cNvSpPr/>
          <p:nvPr/>
        </p:nvSpPr>
        <p:spPr>
          <a:xfrm rot="5400000">
            <a:off x="10657800" y="3955680"/>
            <a:ext cx="12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5" name="CustomShape 110"/>
          <p:cNvSpPr/>
          <p:nvPr/>
        </p:nvSpPr>
        <p:spPr>
          <a:xfrm rot="5400000">
            <a:off x="10661760" y="3149640"/>
            <a:ext cx="122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6" name="CustomShape 111"/>
          <p:cNvSpPr/>
          <p:nvPr/>
        </p:nvSpPr>
        <p:spPr>
          <a:xfrm rot="5400000">
            <a:off x="10635480" y="5021640"/>
            <a:ext cx="223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7" name="CustomShape 112"/>
          <p:cNvSpPr/>
          <p:nvPr/>
        </p:nvSpPr>
        <p:spPr>
          <a:xfrm rot="5400000">
            <a:off x="10640160" y="34768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8" name="CustomShape 113"/>
          <p:cNvSpPr/>
          <p:nvPr/>
        </p:nvSpPr>
        <p:spPr>
          <a:xfrm rot="5400000">
            <a:off x="10631880" y="4995720"/>
            <a:ext cx="259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39" name="CustomShape 114"/>
          <p:cNvSpPr/>
          <p:nvPr/>
        </p:nvSpPr>
        <p:spPr>
          <a:xfrm rot="5400000">
            <a:off x="10661400" y="204408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40" name="CustomShape 115"/>
          <p:cNvSpPr/>
          <p:nvPr/>
        </p:nvSpPr>
        <p:spPr>
          <a:xfrm rot="5400000">
            <a:off x="10634400" y="1729800"/>
            <a:ext cx="11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41" name="CustomShape 116"/>
          <p:cNvSpPr/>
          <p:nvPr/>
        </p:nvSpPr>
        <p:spPr>
          <a:xfrm rot="5400000">
            <a:off x="10641600" y="52498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42" name="CustomShape 117"/>
          <p:cNvSpPr/>
          <p:nvPr/>
        </p:nvSpPr>
        <p:spPr>
          <a:xfrm rot="5400000">
            <a:off x="10653480" y="528048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43" name="CustomShape 118"/>
          <p:cNvSpPr/>
          <p:nvPr/>
        </p:nvSpPr>
        <p:spPr>
          <a:xfrm rot="5400000">
            <a:off x="10658520" y="49107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44" name="CustomShape 119"/>
          <p:cNvSpPr/>
          <p:nvPr/>
        </p:nvSpPr>
        <p:spPr>
          <a:xfrm rot="5400000">
            <a:off x="10641240" y="525312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45" name="CustomShape 120"/>
          <p:cNvSpPr/>
          <p:nvPr/>
        </p:nvSpPr>
        <p:spPr>
          <a:xfrm rot="5400000">
            <a:off x="10641600" y="525924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46" name="CustomShape 121"/>
          <p:cNvSpPr/>
          <p:nvPr/>
        </p:nvSpPr>
        <p:spPr>
          <a:xfrm rot="5400000">
            <a:off x="10640160" y="524232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47" name="CustomShape 122"/>
          <p:cNvSpPr/>
          <p:nvPr/>
        </p:nvSpPr>
        <p:spPr>
          <a:xfrm rot="5400000">
            <a:off x="10655640" y="263412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48" name="CustomShape 123"/>
          <p:cNvSpPr/>
          <p:nvPr/>
        </p:nvSpPr>
        <p:spPr>
          <a:xfrm rot="5400000">
            <a:off x="10666080" y="43581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49" name="CustomShape 124"/>
          <p:cNvSpPr/>
          <p:nvPr/>
        </p:nvSpPr>
        <p:spPr>
          <a:xfrm rot="5400000">
            <a:off x="10652040" y="4340520"/>
            <a:ext cx="24120" cy="72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50" name="CustomShape 125"/>
          <p:cNvSpPr/>
          <p:nvPr/>
        </p:nvSpPr>
        <p:spPr>
          <a:xfrm rot="5400000">
            <a:off x="8793720" y="3489120"/>
            <a:ext cx="3721320" cy="35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51" name="CustomShape 126"/>
          <p:cNvSpPr/>
          <p:nvPr/>
        </p:nvSpPr>
        <p:spPr>
          <a:xfrm rot="5400000">
            <a:off x="10662120" y="3962160"/>
            <a:ext cx="25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52" name="CustomShape 127"/>
          <p:cNvSpPr/>
          <p:nvPr/>
        </p:nvSpPr>
        <p:spPr>
          <a:xfrm rot="5400000">
            <a:off x="10666080" y="315360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53" name="CustomShape 128"/>
          <p:cNvSpPr/>
          <p:nvPr/>
        </p:nvSpPr>
        <p:spPr>
          <a:xfrm rot="5400000">
            <a:off x="10662840" y="480744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54" name="CustomShape 129"/>
          <p:cNvSpPr/>
          <p:nvPr/>
        </p:nvSpPr>
        <p:spPr>
          <a:xfrm rot="5400000">
            <a:off x="10638360" y="5313960"/>
            <a:ext cx="13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55" name="CustomShape 130"/>
          <p:cNvSpPr/>
          <p:nvPr/>
        </p:nvSpPr>
        <p:spPr>
          <a:xfrm rot="5400000">
            <a:off x="10650960" y="545652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56" name="CustomShape 131"/>
          <p:cNvSpPr/>
          <p:nvPr/>
        </p:nvSpPr>
        <p:spPr>
          <a:xfrm rot="5400000">
            <a:off x="10641600" y="5346360"/>
            <a:ext cx="216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57" name="CustomShape 132"/>
          <p:cNvSpPr/>
          <p:nvPr/>
        </p:nvSpPr>
        <p:spPr>
          <a:xfrm rot="5400000">
            <a:off x="10647360" y="536616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58" name="CustomShape 133"/>
          <p:cNvSpPr/>
          <p:nvPr/>
        </p:nvSpPr>
        <p:spPr>
          <a:xfrm rot="5400000">
            <a:off x="10626120" y="5212440"/>
            <a:ext cx="3852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59" name="CustomShape 134"/>
          <p:cNvSpPr/>
          <p:nvPr/>
        </p:nvSpPr>
        <p:spPr>
          <a:xfrm rot="5400000">
            <a:off x="10653480" y="5339160"/>
            <a:ext cx="864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0" name="CustomShape 135"/>
          <p:cNvSpPr/>
          <p:nvPr/>
        </p:nvSpPr>
        <p:spPr>
          <a:xfrm rot="5400000">
            <a:off x="10645920" y="5268960"/>
            <a:ext cx="21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1" name="CustomShape 136"/>
          <p:cNvSpPr/>
          <p:nvPr/>
        </p:nvSpPr>
        <p:spPr>
          <a:xfrm rot="5400000">
            <a:off x="10650240" y="5287320"/>
            <a:ext cx="12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2" name="CustomShape 137"/>
          <p:cNvSpPr/>
          <p:nvPr/>
        </p:nvSpPr>
        <p:spPr>
          <a:xfrm rot="5400000">
            <a:off x="10650240" y="5312160"/>
            <a:ext cx="16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3" name="CustomShape 138"/>
          <p:cNvSpPr/>
          <p:nvPr/>
        </p:nvSpPr>
        <p:spPr>
          <a:xfrm rot="5400000">
            <a:off x="10645560" y="5060160"/>
            <a:ext cx="223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4" name="CustomShape 139"/>
          <p:cNvSpPr/>
          <p:nvPr/>
        </p:nvSpPr>
        <p:spPr>
          <a:xfrm rot="5400000">
            <a:off x="10658880" y="5122080"/>
            <a:ext cx="7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5" name="CustomShape 140"/>
          <p:cNvSpPr/>
          <p:nvPr/>
        </p:nvSpPr>
        <p:spPr>
          <a:xfrm rot="5400000">
            <a:off x="10643040" y="5066280"/>
            <a:ext cx="43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6" name="CustomShape 141"/>
          <p:cNvSpPr/>
          <p:nvPr/>
        </p:nvSpPr>
        <p:spPr>
          <a:xfrm rot="5400000">
            <a:off x="10655640" y="4783320"/>
            <a:ext cx="25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7" name="CustomShape 142"/>
          <p:cNvSpPr/>
          <p:nvPr/>
        </p:nvSpPr>
        <p:spPr>
          <a:xfrm rot="5400000">
            <a:off x="10651320" y="4538880"/>
            <a:ext cx="3600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8" name="CustomShape 143"/>
          <p:cNvSpPr/>
          <p:nvPr/>
        </p:nvSpPr>
        <p:spPr>
          <a:xfrm rot="5400000">
            <a:off x="10663560" y="4546440"/>
            <a:ext cx="5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69" name="CustomShape 144"/>
          <p:cNvSpPr/>
          <p:nvPr/>
        </p:nvSpPr>
        <p:spPr>
          <a:xfrm rot="5400000">
            <a:off x="10631880" y="1661760"/>
            <a:ext cx="129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0" name="CustomShape 145"/>
          <p:cNvSpPr/>
          <p:nvPr/>
        </p:nvSpPr>
        <p:spPr>
          <a:xfrm rot="5400000">
            <a:off x="10635120" y="1634760"/>
            <a:ext cx="100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1" name="CustomShape 146"/>
          <p:cNvSpPr/>
          <p:nvPr/>
        </p:nvSpPr>
        <p:spPr>
          <a:xfrm rot="5400000">
            <a:off x="10665360" y="3632040"/>
            <a:ext cx="111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2" name="CustomShape 147"/>
          <p:cNvSpPr/>
          <p:nvPr/>
        </p:nvSpPr>
        <p:spPr>
          <a:xfrm rot="5400000">
            <a:off x="10664640" y="3438360"/>
            <a:ext cx="43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3" name="CustomShape 148"/>
          <p:cNvSpPr/>
          <p:nvPr/>
        </p:nvSpPr>
        <p:spPr>
          <a:xfrm rot="5400000">
            <a:off x="10659240" y="3281760"/>
            <a:ext cx="216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4" name="CustomShape 149"/>
          <p:cNvSpPr/>
          <p:nvPr/>
        </p:nvSpPr>
        <p:spPr>
          <a:xfrm>
            <a:off x="9680400" y="6171120"/>
            <a:ext cx="2988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5" name="CustomShape 150"/>
          <p:cNvSpPr/>
          <p:nvPr/>
        </p:nvSpPr>
        <p:spPr>
          <a:xfrm>
            <a:off x="9677160" y="616788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6" name="CustomShape 151"/>
          <p:cNvSpPr/>
          <p:nvPr/>
        </p:nvSpPr>
        <p:spPr>
          <a:xfrm>
            <a:off x="9686880" y="6164640"/>
            <a:ext cx="1800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7" name="CustomShape 152"/>
          <p:cNvSpPr/>
          <p:nvPr/>
        </p:nvSpPr>
        <p:spPr>
          <a:xfrm>
            <a:off x="9581760" y="6170040"/>
            <a:ext cx="198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8" name="CustomShape 153"/>
          <p:cNvSpPr/>
          <p:nvPr/>
        </p:nvSpPr>
        <p:spPr>
          <a:xfrm>
            <a:off x="9570600" y="6167880"/>
            <a:ext cx="187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79" name="CustomShape 154"/>
          <p:cNvSpPr/>
          <p:nvPr/>
        </p:nvSpPr>
        <p:spPr>
          <a:xfrm>
            <a:off x="9667800" y="6161760"/>
            <a:ext cx="3708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0" name="CustomShape 155"/>
          <p:cNvSpPr/>
          <p:nvPr/>
        </p:nvSpPr>
        <p:spPr>
          <a:xfrm>
            <a:off x="9498240" y="6173280"/>
            <a:ext cx="180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1" name="CustomShape 156"/>
          <p:cNvSpPr/>
          <p:nvPr/>
        </p:nvSpPr>
        <p:spPr>
          <a:xfrm>
            <a:off x="9418680" y="6174360"/>
            <a:ext cx="4428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2" name="CustomShape 157"/>
          <p:cNvSpPr/>
          <p:nvPr/>
        </p:nvSpPr>
        <p:spPr>
          <a:xfrm>
            <a:off x="9401400" y="6172200"/>
            <a:ext cx="1584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3" name="CustomShape 158"/>
          <p:cNvSpPr/>
          <p:nvPr/>
        </p:nvSpPr>
        <p:spPr>
          <a:xfrm>
            <a:off x="9521280" y="6167880"/>
            <a:ext cx="133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4" name="CustomShape 159"/>
          <p:cNvSpPr/>
          <p:nvPr/>
        </p:nvSpPr>
        <p:spPr>
          <a:xfrm>
            <a:off x="9511920" y="6167880"/>
            <a:ext cx="15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5" name="CustomShape 160"/>
          <p:cNvSpPr/>
          <p:nvPr/>
        </p:nvSpPr>
        <p:spPr>
          <a:xfrm>
            <a:off x="9536400" y="616824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6" name="CustomShape 161"/>
          <p:cNvSpPr/>
          <p:nvPr/>
        </p:nvSpPr>
        <p:spPr>
          <a:xfrm>
            <a:off x="9586440" y="6157440"/>
            <a:ext cx="3384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7" name="CustomShape 162"/>
          <p:cNvSpPr/>
          <p:nvPr/>
        </p:nvSpPr>
        <p:spPr>
          <a:xfrm>
            <a:off x="9548280" y="6163920"/>
            <a:ext cx="2052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8" name="CustomShape 163"/>
          <p:cNvSpPr/>
          <p:nvPr/>
        </p:nvSpPr>
        <p:spPr>
          <a:xfrm>
            <a:off x="9538200" y="6162840"/>
            <a:ext cx="86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89" name="CustomShape 164"/>
          <p:cNvSpPr/>
          <p:nvPr/>
        </p:nvSpPr>
        <p:spPr>
          <a:xfrm>
            <a:off x="9406800" y="6166800"/>
            <a:ext cx="4104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0" name="CustomShape 165"/>
          <p:cNvSpPr/>
          <p:nvPr/>
        </p:nvSpPr>
        <p:spPr>
          <a:xfrm>
            <a:off x="9479160" y="616788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1" name="CustomShape 166"/>
          <p:cNvSpPr/>
          <p:nvPr/>
        </p:nvSpPr>
        <p:spPr>
          <a:xfrm>
            <a:off x="9296280" y="616824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2" name="CustomShape 167"/>
          <p:cNvSpPr/>
          <p:nvPr/>
        </p:nvSpPr>
        <p:spPr>
          <a:xfrm>
            <a:off x="9442800" y="6165720"/>
            <a:ext cx="205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3" name="CustomShape 168"/>
          <p:cNvSpPr/>
          <p:nvPr/>
        </p:nvSpPr>
        <p:spPr>
          <a:xfrm>
            <a:off x="9370440" y="6170040"/>
            <a:ext cx="140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4" name="CustomShape 169"/>
          <p:cNvSpPr/>
          <p:nvPr/>
        </p:nvSpPr>
        <p:spPr>
          <a:xfrm>
            <a:off x="9475200" y="617040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5" name="CustomShape 170"/>
          <p:cNvSpPr/>
          <p:nvPr/>
        </p:nvSpPr>
        <p:spPr>
          <a:xfrm>
            <a:off x="9464760" y="6167880"/>
            <a:ext cx="1260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6" name="CustomShape 171"/>
          <p:cNvSpPr/>
          <p:nvPr/>
        </p:nvSpPr>
        <p:spPr>
          <a:xfrm>
            <a:off x="9234360" y="6147720"/>
            <a:ext cx="92880" cy="19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7" name="CustomShape 172"/>
          <p:cNvSpPr/>
          <p:nvPr/>
        </p:nvSpPr>
        <p:spPr>
          <a:xfrm>
            <a:off x="9298800" y="6167880"/>
            <a:ext cx="4608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8" name="CustomShape 173"/>
          <p:cNvSpPr/>
          <p:nvPr/>
        </p:nvSpPr>
        <p:spPr>
          <a:xfrm>
            <a:off x="9346320" y="6159600"/>
            <a:ext cx="65880" cy="9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299" name="CustomShape 174"/>
          <p:cNvSpPr/>
          <p:nvPr/>
        </p:nvSpPr>
        <p:spPr>
          <a:xfrm>
            <a:off x="9583560" y="61509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0" name="CustomShape 175"/>
          <p:cNvSpPr/>
          <p:nvPr/>
        </p:nvSpPr>
        <p:spPr>
          <a:xfrm>
            <a:off x="9548280" y="6152400"/>
            <a:ext cx="56880" cy="72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1" name="CustomShape 176"/>
          <p:cNvSpPr/>
          <p:nvPr/>
        </p:nvSpPr>
        <p:spPr>
          <a:xfrm>
            <a:off x="9443520" y="6155280"/>
            <a:ext cx="331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2" name="CustomShape 177"/>
          <p:cNvSpPr/>
          <p:nvPr/>
        </p:nvSpPr>
        <p:spPr>
          <a:xfrm>
            <a:off x="9277200" y="6167880"/>
            <a:ext cx="172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3" name="CustomShape 178"/>
          <p:cNvSpPr/>
          <p:nvPr/>
        </p:nvSpPr>
        <p:spPr>
          <a:xfrm>
            <a:off x="9238320" y="6170040"/>
            <a:ext cx="93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4" name="CustomShape 179"/>
          <p:cNvSpPr/>
          <p:nvPr/>
        </p:nvSpPr>
        <p:spPr>
          <a:xfrm>
            <a:off x="6759720" y="6139440"/>
            <a:ext cx="8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5" name="CustomShape 180"/>
          <p:cNvSpPr/>
          <p:nvPr/>
        </p:nvSpPr>
        <p:spPr>
          <a:xfrm>
            <a:off x="6839280" y="61405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6" name="CustomShape 181"/>
          <p:cNvSpPr/>
          <p:nvPr/>
        </p:nvSpPr>
        <p:spPr>
          <a:xfrm>
            <a:off x="8138520" y="6172200"/>
            <a:ext cx="29160" cy="54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7" name="CustomShape 182"/>
          <p:cNvSpPr/>
          <p:nvPr/>
        </p:nvSpPr>
        <p:spPr>
          <a:xfrm>
            <a:off x="7430760" y="6154200"/>
            <a:ext cx="1260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8" name="CustomShape 183"/>
          <p:cNvSpPr/>
          <p:nvPr/>
        </p:nvSpPr>
        <p:spPr>
          <a:xfrm>
            <a:off x="7401240" y="6141600"/>
            <a:ext cx="172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09" name="CustomShape 184"/>
          <p:cNvSpPr/>
          <p:nvPr/>
        </p:nvSpPr>
        <p:spPr>
          <a:xfrm>
            <a:off x="6365160" y="6135120"/>
            <a:ext cx="1656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0" name="CustomShape 185"/>
          <p:cNvSpPr/>
          <p:nvPr/>
        </p:nvSpPr>
        <p:spPr>
          <a:xfrm>
            <a:off x="8767440" y="6166800"/>
            <a:ext cx="291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1" name="CustomShape 186"/>
          <p:cNvSpPr/>
          <p:nvPr/>
        </p:nvSpPr>
        <p:spPr>
          <a:xfrm>
            <a:off x="6789960" y="6173280"/>
            <a:ext cx="79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2" name="CustomShape 187"/>
          <p:cNvSpPr/>
          <p:nvPr/>
        </p:nvSpPr>
        <p:spPr>
          <a:xfrm>
            <a:off x="8731800" y="6170040"/>
            <a:ext cx="3384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3" name="CustomShape 188"/>
          <p:cNvSpPr/>
          <p:nvPr/>
        </p:nvSpPr>
        <p:spPr>
          <a:xfrm>
            <a:off x="4948920" y="6144840"/>
            <a:ext cx="2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4" name="CustomShape 189"/>
          <p:cNvSpPr/>
          <p:nvPr/>
        </p:nvSpPr>
        <p:spPr>
          <a:xfrm>
            <a:off x="4537800" y="6177600"/>
            <a:ext cx="15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5" name="CustomShape 190"/>
          <p:cNvSpPr/>
          <p:nvPr/>
        </p:nvSpPr>
        <p:spPr>
          <a:xfrm>
            <a:off x="9071280" y="617112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6" name="CustomShape 191"/>
          <p:cNvSpPr/>
          <p:nvPr/>
        </p:nvSpPr>
        <p:spPr>
          <a:xfrm>
            <a:off x="9113400" y="6156360"/>
            <a:ext cx="21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7" name="CustomShape 192"/>
          <p:cNvSpPr/>
          <p:nvPr/>
        </p:nvSpPr>
        <p:spPr>
          <a:xfrm>
            <a:off x="8637840" y="615024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8" name="CustomShape 193"/>
          <p:cNvSpPr/>
          <p:nvPr/>
        </p:nvSpPr>
        <p:spPr>
          <a:xfrm>
            <a:off x="9073800" y="617040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19" name="CustomShape 194"/>
          <p:cNvSpPr/>
          <p:nvPr/>
        </p:nvSpPr>
        <p:spPr>
          <a:xfrm>
            <a:off x="9083160" y="617112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0" name="CustomShape 195"/>
          <p:cNvSpPr/>
          <p:nvPr/>
        </p:nvSpPr>
        <p:spPr>
          <a:xfrm>
            <a:off x="9058680" y="6170040"/>
            <a:ext cx="13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1" name="CustomShape 196"/>
          <p:cNvSpPr/>
          <p:nvPr/>
        </p:nvSpPr>
        <p:spPr>
          <a:xfrm>
            <a:off x="5705280" y="6149880"/>
            <a:ext cx="86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2" name="CustomShape 197"/>
          <p:cNvSpPr/>
          <p:nvPr/>
        </p:nvSpPr>
        <p:spPr>
          <a:xfrm>
            <a:off x="7926840" y="61383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3" name="CustomShape 198"/>
          <p:cNvSpPr/>
          <p:nvPr/>
        </p:nvSpPr>
        <p:spPr>
          <a:xfrm>
            <a:off x="7893720" y="6136560"/>
            <a:ext cx="31680" cy="11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4" name="CustomShape 199"/>
          <p:cNvSpPr/>
          <p:nvPr/>
        </p:nvSpPr>
        <p:spPr>
          <a:xfrm>
            <a:off x="4437720" y="6130080"/>
            <a:ext cx="4788360" cy="53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5" name="CustomShape 200"/>
          <p:cNvSpPr/>
          <p:nvPr/>
        </p:nvSpPr>
        <p:spPr>
          <a:xfrm>
            <a:off x="7416360" y="6142680"/>
            <a:ext cx="360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6" name="CustomShape 201"/>
          <p:cNvSpPr/>
          <p:nvPr/>
        </p:nvSpPr>
        <p:spPr>
          <a:xfrm>
            <a:off x="6377040" y="613836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7" name="CustomShape 202"/>
          <p:cNvSpPr/>
          <p:nvPr/>
        </p:nvSpPr>
        <p:spPr>
          <a:xfrm>
            <a:off x="8500320" y="6137280"/>
            <a:ext cx="1080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8" name="CustomShape 203"/>
          <p:cNvSpPr/>
          <p:nvPr/>
        </p:nvSpPr>
        <p:spPr>
          <a:xfrm>
            <a:off x="9148320" y="6170040"/>
            <a:ext cx="1800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29" name="CustomShape 204"/>
          <p:cNvSpPr/>
          <p:nvPr/>
        </p:nvSpPr>
        <p:spPr>
          <a:xfrm>
            <a:off x="9330480" y="6149880"/>
            <a:ext cx="205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0" name="CustomShape 205"/>
          <p:cNvSpPr/>
          <p:nvPr/>
        </p:nvSpPr>
        <p:spPr>
          <a:xfrm>
            <a:off x="9186480" y="6157440"/>
            <a:ext cx="2844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1" name="CustomShape 206"/>
          <p:cNvSpPr/>
          <p:nvPr/>
        </p:nvSpPr>
        <p:spPr>
          <a:xfrm>
            <a:off x="9218520" y="6159600"/>
            <a:ext cx="12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2" name="CustomShape 207"/>
          <p:cNvSpPr/>
          <p:nvPr/>
        </p:nvSpPr>
        <p:spPr>
          <a:xfrm>
            <a:off x="9004320" y="6167160"/>
            <a:ext cx="50040" cy="72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3" name="CustomShape 208"/>
          <p:cNvSpPr/>
          <p:nvPr/>
        </p:nvSpPr>
        <p:spPr>
          <a:xfrm>
            <a:off x="9185040" y="6149880"/>
            <a:ext cx="1188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4" name="CustomShape 209"/>
          <p:cNvSpPr/>
          <p:nvPr/>
        </p:nvSpPr>
        <p:spPr>
          <a:xfrm>
            <a:off x="9085680" y="6153120"/>
            <a:ext cx="277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5" name="CustomShape 210"/>
          <p:cNvSpPr/>
          <p:nvPr/>
        </p:nvSpPr>
        <p:spPr>
          <a:xfrm>
            <a:off x="9115200" y="6153120"/>
            <a:ext cx="16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6" name="CustomShape 211"/>
          <p:cNvSpPr/>
          <p:nvPr/>
        </p:nvSpPr>
        <p:spPr>
          <a:xfrm>
            <a:off x="9144360" y="6150600"/>
            <a:ext cx="21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7" name="CustomShape 212"/>
          <p:cNvSpPr/>
          <p:nvPr/>
        </p:nvSpPr>
        <p:spPr>
          <a:xfrm>
            <a:off x="8816760" y="6152040"/>
            <a:ext cx="2916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8" name="CustomShape 213"/>
          <p:cNvSpPr/>
          <p:nvPr/>
        </p:nvSpPr>
        <p:spPr>
          <a:xfrm>
            <a:off x="8906760" y="6142680"/>
            <a:ext cx="100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39" name="CustomShape 214"/>
          <p:cNvSpPr/>
          <p:nvPr/>
        </p:nvSpPr>
        <p:spPr>
          <a:xfrm>
            <a:off x="8810640" y="6140520"/>
            <a:ext cx="568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40" name="CustomShape 215"/>
          <p:cNvSpPr/>
          <p:nvPr/>
        </p:nvSpPr>
        <p:spPr>
          <a:xfrm>
            <a:off x="8474760" y="6149880"/>
            <a:ext cx="360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41" name="CustomShape 216"/>
          <p:cNvSpPr/>
          <p:nvPr/>
        </p:nvSpPr>
        <p:spPr>
          <a:xfrm>
            <a:off x="8139240" y="6130800"/>
            <a:ext cx="4680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42" name="CustomShape 217"/>
          <p:cNvSpPr/>
          <p:nvPr/>
        </p:nvSpPr>
        <p:spPr>
          <a:xfrm>
            <a:off x="8166240" y="6138360"/>
            <a:ext cx="68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43" name="CustomShape 218"/>
          <p:cNvSpPr/>
          <p:nvPr/>
        </p:nvSpPr>
        <p:spPr>
          <a:xfrm>
            <a:off x="4450320" y="6179400"/>
            <a:ext cx="1728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44" name="CustomShape 219"/>
          <p:cNvSpPr/>
          <p:nvPr/>
        </p:nvSpPr>
        <p:spPr>
          <a:xfrm>
            <a:off x="4417920" y="6176520"/>
            <a:ext cx="133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45" name="CustomShape 220"/>
          <p:cNvSpPr/>
          <p:nvPr/>
        </p:nvSpPr>
        <p:spPr>
          <a:xfrm>
            <a:off x="6986160" y="6131160"/>
            <a:ext cx="1476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46" name="CustomShape 221"/>
          <p:cNvSpPr/>
          <p:nvPr/>
        </p:nvSpPr>
        <p:spPr>
          <a:xfrm>
            <a:off x="6742080" y="6136200"/>
            <a:ext cx="61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47" name="CustomShape 222"/>
          <p:cNvSpPr/>
          <p:nvPr/>
        </p:nvSpPr>
        <p:spPr>
          <a:xfrm>
            <a:off x="6530040" y="6131160"/>
            <a:ext cx="2844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48" name="CustomShape 223"/>
          <p:cNvSpPr/>
          <p:nvPr/>
        </p:nvSpPr>
        <p:spPr>
          <a:xfrm rot="16200000">
            <a:off x="4471200" y="2104200"/>
            <a:ext cx="2304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49" name="CustomShape 224"/>
          <p:cNvSpPr/>
          <p:nvPr/>
        </p:nvSpPr>
        <p:spPr>
          <a:xfrm rot="16200000">
            <a:off x="4476960" y="21157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50" name="CustomShape 225"/>
          <p:cNvSpPr/>
          <p:nvPr/>
        </p:nvSpPr>
        <p:spPr>
          <a:xfrm rot="16200000">
            <a:off x="4471920" y="2103480"/>
            <a:ext cx="136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51" name="CustomShape 226"/>
          <p:cNvSpPr/>
          <p:nvPr/>
        </p:nvSpPr>
        <p:spPr>
          <a:xfrm rot="16200000">
            <a:off x="4474800" y="2184840"/>
            <a:ext cx="147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52" name="CustomShape 227"/>
          <p:cNvSpPr/>
          <p:nvPr/>
        </p:nvSpPr>
        <p:spPr>
          <a:xfrm rot="16200000">
            <a:off x="4472640" y="2194200"/>
            <a:ext cx="14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53" name="CustomShape 228"/>
          <p:cNvSpPr/>
          <p:nvPr/>
        </p:nvSpPr>
        <p:spPr>
          <a:xfrm rot="16200000">
            <a:off x="4461840" y="2111760"/>
            <a:ext cx="284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54" name="CustomShape 229"/>
          <p:cNvSpPr/>
          <p:nvPr/>
        </p:nvSpPr>
        <p:spPr>
          <a:xfrm rot="16200000">
            <a:off x="4477320" y="2250360"/>
            <a:ext cx="136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55" name="CustomShape 230"/>
          <p:cNvSpPr/>
          <p:nvPr/>
        </p:nvSpPr>
        <p:spPr>
          <a:xfrm rot="16200000">
            <a:off x="4467600" y="2301840"/>
            <a:ext cx="3420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56" name="CustomShape 231"/>
          <p:cNvSpPr/>
          <p:nvPr/>
        </p:nvSpPr>
        <p:spPr>
          <a:xfrm rot="16200000">
            <a:off x="4477320" y="2327040"/>
            <a:ext cx="118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57" name="CustomShape 232"/>
          <p:cNvSpPr/>
          <p:nvPr/>
        </p:nvSpPr>
        <p:spPr>
          <a:xfrm rot="16200000">
            <a:off x="4475520" y="2234160"/>
            <a:ext cx="100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58" name="CustomShape 233"/>
          <p:cNvSpPr/>
          <p:nvPr/>
        </p:nvSpPr>
        <p:spPr>
          <a:xfrm rot="16200000">
            <a:off x="4474080" y="2241360"/>
            <a:ext cx="11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59" name="CustomShape 234"/>
          <p:cNvSpPr/>
          <p:nvPr/>
        </p:nvSpPr>
        <p:spPr>
          <a:xfrm rot="16200000">
            <a:off x="4480200" y="22280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60" name="CustomShape 235"/>
          <p:cNvSpPr/>
          <p:nvPr/>
        </p:nvSpPr>
        <p:spPr>
          <a:xfrm rot="16200000">
            <a:off x="4461480" y="2174400"/>
            <a:ext cx="259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61" name="CustomShape 236"/>
          <p:cNvSpPr/>
          <p:nvPr/>
        </p:nvSpPr>
        <p:spPr>
          <a:xfrm rot="16200000">
            <a:off x="4469760" y="2210760"/>
            <a:ext cx="154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62" name="CustomShape 237"/>
          <p:cNvSpPr/>
          <p:nvPr/>
        </p:nvSpPr>
        <p:spPr>
          <a:xfrm rot="16200000">
            <a:off x="4473360" y="222408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63" name="CustomShape 238"/>
          <p:cNvSpPr/>
          <p:nvPr/>
        </p:nvSpPr>
        <p:spPr>
          <a:xfrm rot="16200000">
            <a:off x="4463640" y="2312640"/>
            <a:ext cx="316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64" name="CustomShape 239"/>
          <p:cNvSpPr/>
          <p:nvPr/>
        </p:nvSpPr>
        <p:spPr>
          <a:xfrm rot="16200000">
            <a:off x="4479840" y="227268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65" name="CustomShape 240"/>
          <p:cNvSpPr/>
          <p:nvPr/>
        </p:nvSpPr>
        <p:spPr>
          <a:xfrm rot="16200000">
            <a:off x="4480200" y="241488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66" name="CustomShape 241"/>
          <p:cNvSpPr/>
          <p:nvPr/>
        </p:nvSpPr>
        <p:spPr>
          <a:xfrm rot="16200000">
            <a:off x="4470840" y="229356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67" name="CustomShape 242"/>
          <p:cNvSpPr/>
          <p:nvPr/>
        </p:nvSpPr>
        <p:spPr>
          <a:xfrm rot="16200000">
            <a:off x="4476240" y="2352240"/>
            <a:ext cx="10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68" name="CustomShape 243"/>
          <p:cNvSpPr/>
          <p:nvPr/>
        </p:nvSpPr>
        <p:spPr>
          <a:xfrm rot="16200000">
            <a:off x="4481280" y="227520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69" name="CustomShape 244"/>
          <p:cNvSpPr/>
          <p:nvPr/>
        </p:nvSpPr>
        <p:spPr>
          <a:xfrm rot="16200000">
            <a:off x="4475160" y="227916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0" name="CustomShape 245"/>
          <p:cNvSpPr/>
          <p:nvPr/>
        </p:nvSpPr>
        <p:spPr>
          <a:xfrm rot="16200000">
            <a:off x="4436640" y="2421360"/>
            <a:ext cx="71640" cy="12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1" name="CustomShape 246"/>
          <p:cNvSpPr/>
          <p:nvPr/>
        </p:nvSpPr>
        <p:spPr>
          <a:xfrm rot="16200000">
            <a:off x="4462920" y="2394720"/>
            <a:ext cx="352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2" name="CustomShape 247"/>
          <p:cNvSpPr/>
          <p:nvPr/>
        </p:nvSpPr>
        <p:spPr>
          <a:xfrm rot="16200000">
            <a:off x="4451760" y="2347920"/>
            <a:ext cx="50760" cy="61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3" name="CustomShape 248"/>
          <p:cNvSpPr/>
          <p:nvPr/>
        </p:nvSpPr>
        <p:spPr>
          <a:xfrm rot="16200000">
            <a:off x="4467960" y="2190960"/>
            <a:ext cx="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4" name="CustomShape 249"/>
          <p:cNvSpPr/>
          <p:nvPr/>
        </p:nvSpPr>
        <p:spPr>
          <a:xfrm rot="16200000">
            <a:off x="4449240" y="2194560"/>
            <a:ext cx="4392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5" name="CustomShape 250"/>
          <p:cNvSpPr/>
          <p:nvPr/>
        </p:nvSpPr>
        <p:spPr>
          <a:xfrm rot="16200000">
            <a:off x="4459320" y="2287080"/>
            <a:ext cx="255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6" name="CustomShape 251"/>
          <p:cNvSpPr/>
          <p:nvPr/>
        </p:nvSpPr>
        <p:spPr>
          <a:xfrm rot="16200000">
            <a:off x="4474440" y="2422080"/>
            <a:ext cx="129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7" name="CustomShape 252"/>
          <p:cNvSpPr/>
          <p:nvPr/>
        </p:nvSpPr>
        <p:spPr>
          <a:xfrm rot="16200000">
            <a:off x="4478040" y="245664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8" name="CustomShape 253"/>
          <p:cNvSpPr/>
          <p:nvPr/>
        </p:nvSpPr>
        <p:spPr>
          <a:xfrm rot="16200000">
            <a:off x="4457880" y="438336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79" name="CustomShape 254"/>
          <p:cNvSpPr/>
          <p:nvPr/>
        </p:nvSpPr>
        <p:spPr>
          <a:xfrm rot="16200000">
            <a:off x="4460760" y="4323600"/>
            <a:ext cx="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0" name="CustomShape 255"/>
          <p:cNvSpPr/>
          <p:nvPr/>
        </p:nvSpPr>
        <p:spPr>
          <a:xfrm rot="16200000">
            <a:off x="4472640" y="3301920"/>
            <a:ext cx="223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1" name="CustomShape 256"/>
          <p:cNvSpPr/>
          <p:nvPr/>
        </p:nvSpPr>
        <p:spPr>
          <a:xfrm rot="16200000">
            <a:off x="4466160" y="3859560"/>
            <a:ext cx="93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2" name="CustomShape 257"/>
          <p:cNvSpPr/>
          <p:nvPr/>
        </p:nvSpPr>
        <p:spPr>
          <a:xfrm rot="16200000">
            <a:off x="4455720" y="3881160"/>
            <a:ext cx="12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3" name="CustomShape 258"/>
          <p:cNvSpPr/>
          <p:nvPr/>
        </p:nvSpPr>
        <p:spPr>
          <a:xfrm rot="16200000">
            <a:off x="4452120" y="4686480"/>
            <a:ext cx="122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4" name="CustomShape 259"/>
          <p:cNvSpPr/>
          <p:nvPr/>
        </p:nvSpPr>
        <p:spPr>
          <a:xfrm rot="16200000">
            <a:off x="4468680" y="2813760"/>
            <a:ext cx="223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5" name="CustomShape 260"/>
          <p:cNvSpPr/>
          <p:nvPr/>
        </p:nvSpPr>
        <p:spPr>
          <a:xfrm rot="16200000">
            <a:off x="4480560" y="435996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6" name="CustomShape 261"/>
          <p:cNvSpPr/>
          <p:nvPr/>
        </p:nvSpPr>
        <p:spPr>
          <a:xfrm rot="16200000">
            <a:off x="4468680" y="2840400"/>
            <a:ext cx="259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7" name="CustomShape 262"/>
          <p:cNvSpPr/>
          <p:nvPr/>
        </p:nvSpPr>
        <p:spPr>
          <a:xfrm rot="16200000">
            <a:off x="4463640" y="579276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8" name="CustomShape 263"/>
          <p:cNvSpPr/>
          <p:nvPr/>
        </p:nvSpPr>
        <p:spPr>
          <a:xfrm rot="16200000">
            <a:off x="4480200" y="6107400"/>
            <a:ext cx="11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89" name="CustomShape 264"/>
          <p:cNvSpPr/>
          <p:nvPr/>
        </p:nvSpPr>
        <p:spPr>
          <a:xfrm rot="16200000">
            <a:off x="4479120" y="258696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0" name="CustomShape 265"/>
          <p:cNvSpPr/>
          <p:nvPr/>
        </p:nvSpPr>
        <p:spPr>
          <a:xfrm rot="16200000">
            <a:off x="4471200" y="255636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1" name="CustomShape 266"/>
          <p:cNvSpPr/>
          <p:nvPr/>
        </p:nvSpPr>
        <p:spPr>
          <a:xfrm rot="16200000">
            <a:off x="4467960" y="2926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2" name="CustomShape 267"/>
          <p:cNvSpPr/>
          <p:nvPr/>
        </p:nvSpPr>
        <p:spPr>
          <a:xfrm rot="16200000">
            <a:off x="4478040" y="25840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3" name="CustomShape 268"/>
          <p:cNvSpPr/>
          <p:nvPr/>
        </p:nvSpPr>
        <p:spPr>
          <a:xfrm rot="16200000">
            <a:off x="4479120" y="257760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4" name="CustomShape 269"/>
          <p:cNvSpPr/>
          <p:nvPr/>
        </p:nvSpPr>
        <p:spPr>
          <a:xfrm rot="16200000">
            <a:off x="4476240" y="259452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5" name="CustomShape 270"/>
          <p:cNvSpPr/>
          <p:nvPr/>
        </p:nvSpPr>
        <p:spPr>
          <a:xfrm rot="16200000">
            <a:off x="4465080" y="520272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6" name="CustomShape 271"/>
          <p:cNvSpPr/>
          <p:nvPr/>
        </p:nvSpPr>
        <p:spPr>
          <a:xfrm rot="16200000">
            <a:off x="4460040" y="34790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7" name="CustomShape 272"/>
          <p:cNvSpPr/>
          <p:nvPr/>
        </p:nvSpPr>
        <p:spPr>
          <a:xfrm rot="16200000">
            <a:off x="4450320" y="3489480"/>
            <a:ext cx="24120" cy="72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8" name="CustomShape 273"/>
          <p:cNvSpPr/>
          <p:nvPr/>
        </p:nvSpPr>
        <p:spPr>
          <a:xfrm rot="16200000">
            <a:off x="2611440" y="4312800"/>
            <a:ext cx="3721320" cy="35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399" name="CustomShape 274"/>
          <p:cNvSpPr/>
          <p:nvPr/>
        </p:nvSpPr>
        <p:spPr>
          <a:xfrm rot="16200000">
            <a:off x="4462200" y="3874320"/>
            <a:ext cx="25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0" name="CustomShape 275"/>
          <p:cNvSpPr/>
          <p:nvPr/>
        </p:nvSpPr>
        <p:spPr>
          <a:xfrm rot="16200000">
            <a:off x="4460040" y="468360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1" name="CustomShape 276"/>
          <p:cNvSpPr/>
          <p:nvPr/>
        </p:nvSpPr>
        <p:spPr>
          <a:xfrm rot="16200000">
            <a:off x="4455360" y="302940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2" name="CustomShape 277"/>
          <p:cNvSpPr/>
          <p:nvPr/>
        </p:nvSpPr>
        <p:spPr>
          <a:xfrm rot="16200000">
            <a:off x="4474440" y="2522880"/>
            <a:ext cx="13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3" name="CustomShape 278"/>
          <p:cNvSpPr/>
          <p:nvPr/>
        </p:nvSpPr>
        <p:spPr>
          <a:xfrm rot="16200000">
            <a:off x="4460400" y="2380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4" name="CustomShape 279"/>
          <p:cNvSpPr/>
          <p:nvPr/>
        </p:nvSpPr>
        <p:spPr>
          <a:xfrm rot="16200000">
            <a:off x="4462920" y="2488320"/>
            <a:ext cx="216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5" name="CustomShape 280"/>
          <p:cNvSpPr/>
          <p:nvPr/>
        </p:nvSpPr>
        <p:spPr>
          <a:xfrm rot="16200000">
            <a:off x="4469400" y="247068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6" name="CustomShape 281"/>
          <p:cNvSpPr/>
          <p:nvPr/>
        </p:nvSpPr>
        <p:spPr>
          <a:xfrm rot="16200000">
            <a:off x="4462200" y="2620440"/>
            <a:ext cx="3852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7" name="CustomShape 282"/>
          <p:cNvSpPr/>
          <p:nvPr/>
        </p:nvSpPr>
        <p:spPr>
          <a:xfrm rot="16200000">
            <a:off x="4464360" y="2496240"/>
            <a:ext cx="864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8" name="CustomShape 283"/>
          <p:cNvSpPr/>
          <p:nvPr/>
        </p:nvSpPr>
        <p:spPr>
          <a:xfrm rot="16200000">
            <a:off x="4459320" y="2568240"/>
            <a:ext cx="21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09" name="CustomShape 284"/>
          <p:cNvSpPr/>
          <p:nvPr/>
        </p:nvSpPr>
        <p:spPr>
          <a:xfrm rot="16200000">
            <a:off x="4464000" y="2549520"/>
            <a:ext cx="12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0" name="CustomShape 285"/>
          <p:cNvSpPr/>
          <p:nvPr/>
        </p:nvSpPr>
        <p:spPr>
          <a:xfrm rot="16200000">
            <a:off x="4460400" y="2525040"/>
            <a:ext cx="16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1" name="CustomShape 286"/>
          <p:cNvSpPr/>
          <p:nvPr/>
        </p:nvSpPr>
        <p:spPr>
          <a:xfrm rot="16200000">
            <a:off x="4458240" y="2775960"/>
            <a:ext cx="223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2" name="CustomShape 287"/>
          <p:cNvSpPr/>
          <p:nvPr/>
        </p:nvSpPr>
        <p:spPr>
          <a:xfrm rot="16200000">
            <a:off x="4460400" y="2712960"/>
            <a:ext cx="75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3" name="CustomShape 288"/>
          <p:cNvSpPr/>
          <p:nvPr/>
        </p:nvSpPr>
        <p:spPr>
          <a:xfrm rot="16200000">
            <a:off x="4439520" y="2770560"/>
            <a:ext cx="43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4" name="CustomShape 289"/>
          <p:cNvSpPr/>
          <p:nvPr/>
        </p:nvSpPr>
        <p:spPr>
          <a:xfrm rot="16200000">
            <a:off x="4468320" y="3050280"/>
            <a:ext cx="25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5" name="CustomShape 290"/>
          <p:cNvSpPr/>
          <p:nvPr/>
        </p:nvSpPr>
        <p:spPr>
          <a:xfrm rot="16200000">
            <a:off x="4438800" y="3294360"/>
            <a:ext cx="3600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6" name="CustomShape 291"/>
          <p:cNvSpPr/>
          <p:nvPr/>
        </p:nvSpPr>
        <p:spPr>
          <a:xfrm rot="16200000">
            <a:off x="4457520" y="3290400"/>
            <a:ext cx="5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7" name="CustomShape 292"/>
          <p:cNvSpPr/>
          <p:nvPr/>
        </p:nvSpPr>
        <p:spPr>
          <a:xfrm rot="16200000">
            <a:off x="4481280" y="6174000"/>
            <a:ext cx="129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8" name="CustomShape 293"/>
          <p:cNvSpPr/>
          <p:nvPr/>
        </p:nvSpPr>
        <p:spPr>
          <a:xfrm rot="16200000">
            <a:off x="4480920" y="6200640"/>
            <a:ext cx="100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19" name="CustomShape 294"/>
          <p:cNvSpPr/>
          <p:nvPr/>
        </p:nvSpPr>
        <p:spPr>
          <a:xfrm rot="16200000">
            <a:off x="4449960" y="4204440"/>
            <a:ext cx="111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0" name="CustomShape 295"/>
          <p:cNvSpPr/>
          <p:nvPr/>
        </p:nvSpPr>
        <p:spPr>
          <a:xfrm rot="16200000">
            <a:off x="4457160" y="4397040"/>
            <a:ext cx="43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1" name="CustomShape 296"/>
          <p:cNvSpPr/>
          <p:nvPr/>
        </p:nvSpPr>
        <p:spPr>
          <a:xfrm rot="16200000">
            <a:off x="4445280" y="4552920"/>
            <a:ext cx="216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22" name="PlaceHolder 297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423" name="PlaceHolder 298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CustomShape 1"/>
          <p:cNvSpPr/>
          <p:nvPr/>
        </p:nvSpPr>
        <p:spPr>
          <a:xfrm>
            <a:off x="6710040" y="1661760"/>
            <a:ext cx="29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59" name="CustomShape 2"/>
          <p:cNvSpPr/>
          <p:nvPr/>
        </p:nvSpPr>
        <p:spPr>
          <a:xfrm>
            <a:off x="6706800" y="166824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60" name="CustomShape 3"/>
          <p:cNvSpPr/>
          <p:nvPr/>
        </p:nvSpPr>
        <p:spPr>
          <a:xfrm>
            <a:off x="6716520" y="1667160"/>
            <a:ext cx="1800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61" name="CustomShape 4"/>
          <p:cNvSpPr/>
          <p:nvPr/>
        </p:nvSpPr>
        <p:spPr>
          <a:xfrm>
            <a:off x="6611400" y="1662840"/>
            <a:ext cx="198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62" name="CustomShape 5"/>
          <p:cNvSpPr/>
          <p:nvPr/>
        </p:nvSpPr>
        <p:spPr>
          <a:xfrm>
            <a:off x="6600240" y="166716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63" name="CustomShape 6"/>
          <p:cNvSpPr/>
          <p:nvPr/>
        </p:nvSpPr>
        <p:spPr>
          <a:xfrm>
            <a:off x="6697440" y="1672200"/>
            <a:ext cx="3708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64" name="CustomShape 7"/>
          <p:cNvSpPr/>
          <p:nvPr/>
        </p:nvSpPr>
        <p:spPr>
          <a:xfrm>
            <a:off x="6527880" y="1659600"/>
            <a:ext cx="18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65" name="CustomShape 8"/>
          <p:cNvSpPr/>
          <p:nvPr/>
        </p:nvSpPr>
        <p:spPr>
          <a:xfrm>
            <a:off x="6448320" y="1658520"/>
            <a:ext cx="442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66" name="CustomShape 9"/>
          <p:cNvSpPr/>
          <p:nvPr/>
        </p:nvSpPr>
        <p:spPr>
          <a:xfrm>
            <a:off x="6431040" y="1661760"/>
            <a:ext cx="158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67" name="CustomShape 10"/>
          <p:cNvSpPr/>
          <p:nvPr/>
        </p:nvSpPr>
        <p:spPr>
          <a:xfrm>
            <a:off x="6550920" y="1665000"/>
            <a:ext cx="133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68" name="CustomShape 11"/>
          <p:cNvSpPr/>
          <p:nvPr/>
        </p:nvSpPr>
        <p:spPr>
          <a:xfrm>
            <a:off x="6541560" y="1668240"/>
            <a:ext cx="15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69" name="CustomShape 12"/>
          <p:cNvSpPr/>
          <p:nvPr/>
        </p:nvSpPr>
        <p:spPr>
          <a:xfrm>
            <a:off x="6566040" y="166896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70" name="CustomShape 13"/>
          <p:cNvSpPr/>
          <p:nvPr/>
        </p:nvSpPr>
        <p:spPr>
          <a:xfrm>
            <a:off x="6616080" y="1672200"/>
            <a:ext cx="3384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71" name="CustomShape 14"/>
          <p:cNvSpPr/>
          <p:nvPr/>
        </p:nvSpPr>
        <p:spPr>
          <a:xfrm>
            <a:off x="6577920" y="1670040"/>
            <a:ext cx="205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72" name="CustomShape 15"/>
          <p:cNvSpPr/>
          <p:nvPr/>
        </p:nvSpPr>
        <p:spPr>
          <a:xfrm>
            <a:off x="6567840" y="1672200"/>
            <a:ext cx="8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73" name="CustomShape 16"/>
          <p:cNvSpPr/>
          <p:nvPr/>
        </p:nvSpPr>
        <p:spPr>
          <a:xfrm>
            <a:off x="6436440" y="1667160"/>
            <a:ext cx="410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74" name="CustomShape 17"/>
          <p:cNvSpPr/>
          <p:nvPr/>
        </p:nvSpPr>
        <p:spPr>
          <a:xfrm>
            <a:off x="6508800" y="166824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75" name="CustomShape 18"/>
          <p:cNvSpPr/>
          <p:nvPr/>
        </p:nvSpPr>
        <p:spPr>
          <a:xfrm>
            <a:off x="6325920" y="166896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76" name="CustomShape 19"/>
          <p:cNvSpPr/>
          <p:nvPr/>
        </p:nvSpPr>
        <p:spPr>
          <a:xfrm>
            <a:off x="6472440" y="1668960"/>
            <a:ext cx="20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77" name="CustomShape 20"/>
          <p:cNvSpPr/>
          <p:nvPr/>
        </p:nvSpPr>
        <p:spPr>
          <a:xfrm>
            <a:off x="6400080" y="16650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78" name="CustomShape 21"/>
          <p:cNvSpPr/>
          <p:nvPr/>
        </p:nvSpPr>
        <p:spPr>
          <a:xfrm>
            <a:off x="6504840" y="166716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79" name="CustomShape 22"/>
          <p:cNvSpPr/>
          <p:nvPr/>
        </p:nvSpPr>
        <p:spPr>
          <a:xfrm>
            <a:off x="6494400" y="1667160"/>
            <a:ext cx="12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80" name="CustomShape 23"/>
          <p:cNvSpPr/>
          <p:nvPr/>
        </p:nvSpPr>
        <p:spPr>
          <a:xfrm>
            <a:off x="6264000" y="1668960"/>
            <a:ext cx="92880" cy="18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81" name="CustomShape 24"/>
          <p:cNvSpPr/>
          <p:nvPr/>
        </p:nvSpPr>
        <p:spPr>
          <a:xfrm>
            <a:off x="6328440" y="1665000"/>
            <a:ext cx="460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82" name="CustomShape 25"/>
          <p:cNvSpPr/>
          <p:nvPr/>
        </p:nvSpPr>
        <p:spPr>
          <a:xfrm>
            <a:off x="6375960" y="1667160"/>
            <a:ext cx="6588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83" name="CustomShape 26"/>
          <p:cNvSpPr/>
          <p:nvPr/>
        </p:nvSpPr>
        <p:spPr>
          <a:xfrm>
            <a:off x="6613200" y="16848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84" name="CustomShape 27"/>
          <p:cNvSpPr/>
          <p:nvPr/>
        </p:nvSpPr>
        <p:spPr>
          <a:xfrm>
            <a:off x="6577920" y="1676520"/>
            <a:ext cx="5688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85" name="CustomShape 28"/>
          <p:cNvSpPr/>
          <p:nvPr/>
        </p:nvSpPr>
        <p:spPr>
          <a:xfrm>
            <a:off x="6473160" y="1677600"/>
            <a:ext cx="331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86" name="CustomShape 29"/>
          <p:cNvSpPr/>
          <p:nvPr/>
        </p:nvSpPr>
        <p:spPr>
          <a:xfrm>
            <a:off x="6306840" y="1663920"/>
            <a:ext cx="1728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87" name="CustomShape 30"/>
          <p:cNvSpPr/>
          <p:nvPr/>
        </p:nvSpPr>
        <p:spPr>
          <a:xfrm>
            <a:off x="6267960" y="166500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88" name="CustomShape 31"/>
          <p:cNvSpPr/>
          <p:nvPr/>
        </p:nvSpPr>
        <p:spPr>
          <a:xfrm>
            <a:off x="3789360" y="1696680"/>
            <a:ext cx="8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89" name="CustomShape 32"/>
          <p:cNvSpPr/>
          <p:nvPr/>
        </p:nvSpPr>
        <p:spPr>
          <a:xfrm>
            <a:off x="3868920" y="16956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90" name="CustomShape 33"/>
          <p:cNvSpPr/>
          <p:nvPr/>
        </p:nvSpPr>
        <p:spPr>
          <a:xfrm>
            <a:off x="5168160" y="1658520"/>
            <a:ext cx="2916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91" name="CustomShape 34"/>
          <p:cNvSpPr/>
          <p:nvPr/>
        </p:nvSpPr>
        <p:spPr>
          <a:xfrm>
            <a:off x="4460400" y="1679760"/>
            <a:ext cx="126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92" name="CustomShape 35"/>
          <p:cNvSpPr/>
          <p:nvPr/>
        </p:nvSpPr>
        <p:spPr>
          <a:xfrm>
            <a:off x="4430880" y="169344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93" name="CustomShape 36"/>
          <p:cNvSpPr/>
          <p:nvPr/>
        </p:nvSpPr>
        <p:spPr>
          <a:xfrm>
            <a:off x="3394800" y="1698840"/>
            <a:ext cx="16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94" name="CustomShape 37"/>
          <p:cNvSpPr/>
          <p:nvPr/>
        </p:nvSpPr>
        <p:spPr>
          <a:xfrm>
            <a:off x="5797080" y="1666080"/>
            <a:ext cx="29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95" name="CustomShape 38"/>
          <p:cNvSpPr/>
          <p:nvPr/>
        </p:nvSpPr>
        <p:spPr>
          <a:xfrm>
            <a:off x="3819600" y="166176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96" name="CustomShape 39"/>
          <p:cNvSpPr/>
          <p:nvPr/>
        </p:nvSpPr>
        <p:spPr>
          <a:xfrm>
            <a:off x="5761440" y="1663920"/>
            <a:ext cx="338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97" name="CustomShape 40"/>
          <p:cNvSpPr/>
          <p:nvPr/>
        </p:nvSpPr>
        <p:spPr>
          <a:xfrm>
            <a:off x="1978560" y="1691280"/>
            <a:ext cx="2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98" name="CustomShape 41"/>
          <p:cNvSpPr/>
          <p:nvPr/>
        </p:nvSpPr>
        <p:spPr>
          <a:xfrm>
            <a:off x="1567440" y="1658520"/>
            <a:ext cx="15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499" name="CustomShape 42"/>
          <p:cNvSpPr/>
          <p:nvPr/>
        </p:nvSpPr>
        <p:spPr>
          <a:xfrm>
            <a:off x="6100920" y="166500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00" name="CustomShape 43"/>
          <p:cNvSpPr/>
          <p:nvPr/>
        </p:nvSpPr>
        <p:spPr>
          <a:xfrm>
            <a:off x="6143040" y="1678680"/>
            <a:ext cx="2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01" name="CustomShape 44"/>
          <p:cNvSpPr/>
          <p:nvPr/>
        </p:nvSpPr>
        <p:spPr>
          <a:xfrm>
            <a:off x="5667480" y="168588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02" name="CustomShape 45"/>
          <p:cNvSpPr/>
          <p:nvPr/>
        </p:nvSpPr>
        <p:spPr>
          <a:xfrm>
            <a:off x="6103440" y="166716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03" name="CustomShape 46"/>
          <p:cNvSpPr/>
          <p:nvPr/>
        </p:nvSpPr>
        <p:spPr>
          <a:xfrm>
            <a:off x="6112800" y="166500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04" name="CustomShape 47"/>
          <p:cNvSpPr/>
          <p:nvPr/>
        </p:nvSpPr>
        <p:spPr>
          <a:xfrm>
            <a:off x="6088320" y="1666080"/>
            <a:ext cx="13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05" name="CustomShape 48"/>
          <p:cNvSpPr/>
          <p:nvPr/>
        </p:nvSpPr>
        <p:spPr>
          <a:xfrm>
            <a:off x="2734920" y="1684800"/>
            <a:ext cx="8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06" name="CustomShape 49"/>
          <p:cNvSpPr/>
          <p:nvPr/>
        </p:nvSpPr>
        <p:spPr>
          <a:xfrm>
            <a:off x="4956840" y="16977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07" name="CustomShape 50"/>
          <p:cNvSpPr/>
          <p:nvPr/>
        </p:nvSpPr>
        <p:spPr>
          <a:xfrm>
            <a:off x="4923360" y="1688040"/>
            <a:ext cx="31680" cy="10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08" name="CustomShape 51"/>
          <p:cNvSpPr/>
          <p:nvPr/>
        </p:nvSpPr>
        <p:spPr>
          <a:xfrm>
            <a:off x="1467360" y="1652400"/>
            <a:ext cx="4788360" cy="52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09" name="CustomShape 52"/>
          <p:cNvSpPr/>
          <p:nvPr/>
        </p:nvSpPr>
        <p:spPr>
          <a:xfrm>
            <a:off x="4446000" y="1691280"/>
            <a:ext cx="36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10" name="CustomShape 53"/>
          <p:cNvSpPr/>
          <p:nvPr/>
        </p:nvSpPr>
        <p:spPr>
          <a:xfrm>
            <a:off x="3406680" y="169776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11" name="CustomShape 54"/>
          <p:cNvSpPr/>
          <p:nvPr/>
        </p:nvSpPr>
        <p:spPr>
          <a:xfrm>
            <a:off x="5529960" y="1697760"/>
            <a:ext cx="10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12" name="CustomShape 55"/>
          <p:cNvSpPr/>
          <p:nvPr/>
        </p:nvSpPr>
        <p:spPr>
          <a:xfrm>
            <a:off x="6177960" y="1665000"/>
            <a:ext cx="18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13" name="CustomShape 56"/>
          <p:cNvSpPr/>
          <p:nvPr/>
        </p:nvSpPr>
        <p:spPr>
          <a:xfrm>
            <a:off x="6360120" y="1684800"/>
            <a:ext cx="20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14" name="CustomShape 57"/>
          <p:cNvSpPr/>
          <p:nvPr/>
        </p:nvSpPr>
        <p:spPr>
          <a:xfrm>
            <a:off x="6216120" y="1674360"/>
            <a:ext cx="2844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15" name="CustomShape 58"/>
          <p:cNvSpPr/>
          <p:nvPr/>
        </p:nvSpPr>
        <p:spPr>
          <a:xfrm>
            <a:off x="6248160" y="1676520"/>
            <a:ext cx="12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16" name="CustomShape 59"/>
          <p:cNvSpPr/>
          <p:nvPr/>
        </p:nvSpPr>
        <p:spPr>
          <a:xfrm>
            <a:off x="6034320" y="1661760"/>
            <a:ext cx="5004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17" name="CustomShape 60"/>
          <p:cNvSpPr/>
          <p:nvPr/>
        </p:nvSpPr>
        <p:spPr>
          <a:xfrm>
            <a:off x="6214680" y="1683000"/>
            <a:ext cx="11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18" name="CustomShape 61"/>
          <p:cNvSpPr/>
          <p:nvPr/>
        </p:nvSpPr>
        <p:spPr>
          <a:xfrm>
            <a:off x="6115320" y="1681920"/>
            <a:ext cx="27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19" name="CustomShape 62"/>
          <p:cNvSpPr/>
          <p:nvPr/>
        </p:nvSpPr>
        <p:spPr>
          <a:xfrm>
            <a:off x="6144840" y="1683000"/>
            <a:ext cx="16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20" name="CustomShape 63"/>
          <p:cNvSpPr/>
          <p:nvPr/>
        </p:nvSpPr>
        <p:spPr>
          <a:xfrm>
            <a:off x="6174000" y="1686960"/>
            <a:ext cx="21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21" name="CustomShape 64"/>
          <p:cNvSpPr/>
          <p:nvPr/>
        </p:nvSpPr>
        <p:spPr>
          <a:xfrm>
            <a:off x="5846400" y="1681920"/>
            <a:ext cx="291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22" name="CustomShape 65"/>
          <p:cNvSpPr/>
          <p:nvPr/>
        </p:nvSpPr>
        <p:spPr>
          <a:xfrm>
            <a:off x="5936400" y="1689120"/>
            <a:ext cx="1008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23" name="CustomShape 66"/>
          <p:cNvSpPr/>
          <p:nvPr/>
        </p:nvSpPr>
        <p:spPr>
          <a:xfrm>
            <a:off x="5840280" y="1694520"/>
            <a:ext cx="56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24" name="CustomShape 67"/>
          <p:cNvSpPr/>
          <p:nvPr/>
        </p:nvSpPr>
        <p:spPr>
          <a:xfrm>
            <a:off x="5504400" y="1679760"/>
            <a:ext cx="360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25" name="CustomShape 68"/>
          <p:cNvSpPr/>
          <p:nvPr/>
        </p:nvSpPr>
        <p:spPr>
          <a:xfrm>
            <a:off x="5168880" y="1698840"/>
            <a:ext cx="4680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26" name="CustomShape 69"/>
          <p:cNvSpPr/>
          <p:nvPr/>
        </p:nvSpPr>
        <p:spPr>
          <a:xfrm>
            <a:off x="5195880" y="169668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27" name="CustomShape 70"/>
          <p:cNvSpPr/>
          <p:nvPr/>
        </p:nvSpPr>
        <p:spPr>
          <a:xfrm>
            <a:off x="1479960" y="1654200"/>
            <a:ext cx="1728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28" name="CustomShape 71"/>
          <p:cNvSpPr/>
          <p:nvPr/>
        </p:nvSpPr>
        <p:spPr>
          <a:xfrm>
            <a:off x="1447560" y="1656360"/>
            <a:ext cx="133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29" name="CustomShape 72"/>
          <p:cNvSpPr/>
          <p:nvPr/>
        </p:nvSpPr>
        <p:spPr>
          <a:xfrm>
            <a:off x="4015800" y="1702800"/>
            <a:ext cx="14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30" name="CustomShape 73"/>
          <p:cNvSpPr/>
          <p:nvPr/>
        </p:nvSpPr>
        <p:spPr>
          <a:xfrm>
            <a:off x="3771720" y="1696680"/>
            <a:ext cx="61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31" name="CustomShape 74"/>
          <p:cNvSpPr/>
          <p:nvPr/>
        </p:nvSpPr>
        <p:spPr>
          <a:xfrm>
            <a:off x="3559680" y="1700640"/>
            <a:ext cx="2844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32" name="CustomShape 75"/>
          <p:cNvSpPr/>
          <p:nvPr/>
        </p:nvSpPr>
        <p:spPr>
          <a:xfrm rot="5400000">
            <a:off x="1502640" y="5731560"/>
            <a:ext cx="230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33" name="CustomShape 76"/>
          <p:cNvSpPr/>
          <p:nvPr/>
        </p:nvSpPr>
        <p:spPr>
          <a:xfrm rot="5400000">
            <a:off x="1507320" y="57211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34" name="CustomShape 77"/>
          <p:cNvSpPr/>
          <p:nvPr/>
        </p:nvSpPr>
        <p:spPr>
          <a:xfrm rot="5400000">
            <a:off x="1503360" y="5731560"/>
            <a:ext cx="136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35" name="CustomShape 78"/>
          <p:cNvSpPr/>
          <p:nvPr/>
        </p:nvSpPr>
        <p:spPr>
          <a:xfrm rot="5400000">
            <a:off x="1506240" y="5651280"/>
            <a:ext cx="147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36" name="CustomShape 79"/>
          <p:cNvSpPr/>
          <p:nvPr/>
        </p:nvSpPr>
        <p:spPr>
          <a:xfrm rot="5400000">
            <a:off x="1503720" y="5642280"/>
            <a:ext cx="14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37" name="CustomShape 80"/>
          <p:cNvSpPr/>
          <p:nvPr/>
        </p:nvSpPr>
        <p:spPr>
          <a:xfrm rot="5400000">
            <a:off x="1493280" y="5725080"/>
            <a:ext cx="28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38" name="CustomShape 81"/>
          <p:cNvSpPr/>
          <p:nvPr/>
        </p:nvSpPr>
        <p:spPr>
          <a:xfrm rot="5400000">
            <a:off x="1508760" y="5585400"/>
            <a:ext cx="136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39" name="CustomShape 82"/>
          <p:cNvSpPr/>
          <p:nvPr/>
        </p:nvSpPr>
        <p:spPr>
          <a:xfrm rot="5400000">
            <a:off x="1499400" y="5534280"/>
            <a:ext cx="3420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40" name="CustomShape 83"/>
          <p:cNvSpPr/>
          <p:nvPr/>
        </p:nvSpPr>
        <p:spPr>
          <a:xfrm rot="5400000">
            <a:off x="1508760" y="5509800"/>
            <a:ext cx="11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41" name="CustomShape 84"/>
          <p:cNvSpPr/>
          <p:nvPr/>
        </p:nvSpPr>
        <p:spPr>
          <a:xfrm rot="5400000">
            <a:off x="1506960" y="5601600"/>
            <a:ext cx="100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42" name="CustomShape 85"/>
          <p:cNvSpPr/>
          <p:nvPr/>
        </p:nvSpPr>
        <p:spPr>
          <a:xfrm rot="5400000">
            <a:off x="1504440" y="5595480"/>
            <a:ext cx="11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43" name="CustomShape 86"/>
          <p:cNvSpPr/>
          <p:nvPr/>
        </p:nvSpPr>
        <p:spPr>
          <a:xfrm rot="5400000">
            <a:off x="1509480" y="56091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44" name="CustomShape 87"/>
          <p:cNvSpPr/>
          <p:nvPr/>
        </p:nvSpPr>
        <p:spPr>
          <a:xfrm rot="5400000">
            <a:off x="1492920" y="5659200"/>
            <a:ext cx="259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45" name="CustomShape 88"/>
          <p:cNvSpPr/>
          <p:nvPr/>
        </p:nvSpPr>
        <p:spPr>
          <a:xfrm rot="5400000">
            <a:off x="1501200" y="562572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46" name="CustomShape 89"/>
          <p:cNvSpPr/>
          <p:nvPr/>
        </p:nvSpPr>
        <p:spPr>
          <a:xfrm rot="5400000">
            <a:off x="1504440" y="561312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47" name="CustomShape 90"/>
          <p:cNvSpPr/>
          <p:nvPr/>
        </p:nvSpPr>
        <p:spPr>
          <a:xfrm rot="5400000">
            <a:off x="1495080" y="5523840"/>
            <a:ext cx="31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48" name="CustomShape 91"/>
          <p:cNvSpPr/>
          <p:nvPr/>
        </p:nvSpPr>
        <p:spPr>
          <a:xfrm rot="5400000">
            <a:off x="1510200" y="556452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49" name="CustomShape 92"/>
          <p:cNvSpPr/>
          <p:nvPr/>
        </p:nvSpPr>
        <p:spPr>
          <a:xfrm rot="5400000">
            <a:off x="1509480" y="542232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50" name="CustomShape 93"/>
          <p:cNvSpPr/>
          <p:nvPr/>
        </p:nvSpPr>
        <p:spPr>
          <a:xfrm rot="5400000">
            <a:off x="1501920" y="554364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51" name="CustomShape 94"/>
          <p:cNvSpPr/>
          <p:nvPr/>
        </p:nvSpPr>
        <p:spPr>
          <a:xfrm rot="5400000">
            <a:off x="1507320" y="5484960"/>
            <a:ext cx="10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52" name="CustomShape 95"/>
          <p:cNvSpPr/>
          <p:nvPr/>
        </p:nvSpPr>
        <p:spPr>
          <a:xfrm rot="5400000">
            <a:off x="1510560" y="556128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53" name="CustomShape 96"/>
          <p:cNvSpPr/>
          <p:nvPr/>
        </p:nvSpPr>
        <p:spPr>
          <a:xfrm rot="5400000">
            <a:off x="1506240" y="555768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54" name="CustomShape 97"/>
          <p:cNvSpPr/>
          <p:nvPr/>
        </p:nvSpPr>
        <p:spPr>
          <a:xfrm rot="5400000">
            <a:off x="1468080" y="5403960"/>
            <a:ext cx="71640" cy="11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55" name="CustomShape 98"/>
          <p:cNvSpPr/>
          <p:nvPr/>
        </p:nvSpPr>
        <p:spPr>
          <a:xfrm rot="5400000">
            <a:off x="1494360" y="5441040"/>
            <a:ext cx="352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56" name="CustomShape 99"/>
          <p:cNvSpPr/>
          <p:nvPr/>
        </p:nvSpPr>
        <p:spPr>
          <a:xfrm rot="5400000">
            <a:off x="1483200" y="5483880"/>
            <a:ext cx="50760" cy="54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57" name="CustomShape 100"/>
          <p:cNvSpPr/>
          <p:nvPr/>
        </p:nvSpPr>
        <p:spPr>
          <a:xfrm rot="5400000">
            <a:off x="1498320" y="5646240"/>
            <a:ext cx="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58" name="CustomShape 101"/>
          <p:cNvSpPr/>
          <p:nvPr/>
        </p:nvSpPr>
        <p:spPr>
          <a:xfrm rot="5400000">
            <a:off x="1480680" y="5637960"/>
            <a:ext cx="439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59" name="CustomShape 102"/>
          <p:cNvSpPr/>
          <p:nvPr/>
        </p:nvSpPr>
        <p:spPr>
          <a:xfrm rot="5400000">
            <a:off x="1490760" y="5549040"/>
            <a:ext cx="255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60" name="CustomShape 103"/>
          <p:cNvSpPr/>
          <p:nvPr/>
        </p:nvSpPr>
        <p:spPr>
          <a:xfrm rot="5400000">
            <a:off x="1505880" y="5412960"/>
            <a:ext cx="129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61" name="CustomShape 104"/>
          <p:cNvSpPr/>
          <p:nvPr/>
        </p:nvSpPr>
        <p:spPr>
          <a:xfrm rot="5400000">
            <a:off x="1509120" y="538056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62" name="CustomShape 105"/>
          <p:cNvSpPr/>
          <p:nvPr/>
        </p:nvSpPr>
        <p:spPr>
          <a:xfrm rot="5400000">
            <a:off x="1488240" y="345384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63" name="CustomShape 106"/>
          <p:cNvSpPr/>
          <p:nvPr/>
        </p:nvSpPr>
        <p:spPr>
          <a:xfrm rot="5400000">
            <a:off x="1491120" y="3513600"/>
            <a:ext cx="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64" name="CustomShape 107"/>
          <p:cNvSpPr/>
          <p:nvPr/>
        </p:nvSpPr>
        <p:spPr>
          <a:xfrm rot="5400000">
            <a:off x="1504440" y="4532400"/>
            <a:ext cx="223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65" name="CustomShape 108"/>
          <p:cNvSpPr/>
          <p:nvPr/>
        </p:nvSpPr>
        <p:spPr>
          <a:xfrm rot="5400000">
            <a:off x="1497600" y="397692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66" name="CustomShape 109"/>
          <p:cNvSpPr/>
          <p:nvPr/>
        </p:nvSpPr>
        <p:spPr>
          <a:xfrm rot="5400000">
            <a:off x="1486800" y="3955680"/>
            <a:ext cx="12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67" name="CustomShape 110"/>
          <p:cNvSpPr/>
          <p:nvPr/>
        </p:nvSpPr>
        <p:spPr>
          <a:xfrm rot="5400000">
            <a:off x="1483560" y="3150000"/>
            <a:ext cx="12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68" name="CustomShape 111"/>
          <p:cNvSpPr/>
          <p:nvPr/>
        </p:nvSpPr>
        <p:spPr>
          <a:xfrm rot="5400000">
            <a:off x="1500120" y="5022000"/>
            <a:ext cx="223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69" name="CustomShape 112"/>
          <p:cNvSpPr/>
          <p:nvPr/>
        </p:nvSpPr>
        <p:spPr>
          <a:xfrm rot="5400000">
            <a:off x="1511640" y="34768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70" name="CustomShape 113"/>
          <p:cNvSpPr/>
          <p:nvPr/>
        </p:nvSpPr>
        <p:spPr>
          <a:xfrm rot="5400000">
            <a:off x="1500120" y="4996080"/>
            <a:ext cx="25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71" name="CustomShape 114"/>
          <p:cNvSpPr/>
          <p:nvPr/>
        </p:nvSpPr>
        <p:spPr>
          <a:xfrm rot="5400000">
            <a:off x="1494000" y="204408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72" name="CustomShape 115"/>
          <p:cNvSpPr/>
          <p:nvPr/>
        </p:nvSpPr>
        <p:spPr>
          <a:xfrm rot="5400000">
            <a:off x="1510920" y="1729800"/>
            <a:ext cx="11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73" name="CustomShape 116"/>
          <p:cNvSpPr/>
          <p:nvPr/>
        </p:nvSpPr>
        <p:spPr>
          <a:xfrm rot="5400000">
            <a:off x="1509480" y="524988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74" name="CustomShape 117"/>
          <p:cNvSpPr/>
          <p:nvPr/>
        </p:nvSpPr>
        <p:spPr>
          <a:xfrm rot="5400000">
            <a:off x="1502280" y="528048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75" name="CustomShape 118"/>
          <p:cNvSpPr/>
          <p:nvPr/>
        </p:nvSpPr>
        <p:spPr>
          <a:xfrm rot="5400000">
            <a:off x="1498320" y="49107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76" name="CustomShape 119"/>
          <p:cNvSpPr/>
          <p:nvPr/>
        </p:nvSpPr>
        <p:spPr>
          <a:xfrm rot="5400000">
            <a:off x="1507320" y="525312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77" name="CustomShape 120"/>
          <p:cNvSpPr/>
          <p:nvPr/>
        </p:nvSpPr>
        <p:spPr>
          <a:xfrm rot="5400000">
            <a:off x="1509480" y="525924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78" name="CustomShape 121"/>
          <p:cNvSpPr/>
          <p:nvPr/>
        </p:nvSpPr>
        <p:spPr>
          <a:xfrm rot="5400000">
            <a:off x="1506600" y="524232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79" name="CustomShape 122"/>
          <p:cNvSpPr/>
          <p:nvPr/>
        </p:nvSpPr>
        <p:spPr>
          <a:xfrm rot="5400000">
            <a:off x="1496160" y="263412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80" name="CustomShape 123"/>
          <p:cNvSpPr/>
          <p:nvPr/>
        </p:nvSpPr>
        <p:spPr>
          <a:xfrm rot="5400000">
            <a:off x="1490400" y="43581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81" name="CustomShape 124"/>
          <p:cNvSpPr/>
          <p:nvPr/>
        </p:nvSpPr>
        <p:spPr>
          <a:xfrm rot="5400000">
            <a:off x="1481760" y="4340880"/>
            <a:ext cx="2412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82" name="CustomShape 125"/>
          <p:cNvSpPr/>
          <p:nvPr/>
        </p:nvSpPr>
        <p:spPr>
          <a:xfrm rot="5400000">
            <a:off x="-357120" y="3489480"/>
            <a:ext cx="3721320" cy="34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83" name="CustomShape 126"/>
          <p:cNvSpPr/>
          <p:nvPr/>
        </p:nvSpPr>
        <p:spPr>
          <a:xfrm rot="5400000">
            <a:off x="1493640" y="3962520"/>
            <a:ext cx="2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84" name="CustomShape 127"/>
          <p:cNvSpPr/>
          <p:nvPr/>
        </p:nvSpPr>
        <p:spPr>
          <a:xfrm rot="5400000">
            <a:off x="1490400" y="315360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85" name="CustomShape 128"/>
          <p:cNvSpPr/>
          <p:nvPr/>
        </p:nvSpPr>
        <p:spPr>
          <a:xfrm rot="5400000">
            <a:off x="1486440" y="480744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86" name="CustomShape 129"/>
          <p:cNvSpPr/>
          <p:nvPr/>
        </p:nvSpPr>
        <p:spPr>
          <a:xfrm rot="5400000">
            <a:off x="1505520" y="5313960"/>
            <a:ext cx="13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87" name="CustomShape 130"/>
          <p:cNvSpPr/>
          <p:nvPr/>
        </p:nvSpPr>
        <p:spPr>
          <a:xfrm rot="5400000">
            <a:off x="1491480" y="545652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88" name="CustomShape 131"/>
          <p:cNvSpPr/>
          <p:nvPr/>
        </p:nvSpPr>
        <p:spPr>
          <a:xfrm rot="5400000">
            <a:off x="1494360" y="5346720"/>
            <a:ext cx="2160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89" name="CustomShape 132"/>
          <p:cNvSpPr/>
          <p:nvPr/>
        </p:nvSpPr>
        <p:spPr>
          <a:xfrm rot="5400000">
            <a:off x="1499760" y="536616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90" name="CustomShape 133"/>
          <p:cNvSpPr/>
          <p:nvPr/>
        </p:nvSpPr>
        <p:spPr>
          <a:xfrm rot="5400000">
            <a:off x="1493640" y="5212800"/>
            <a:ext cx="385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91" name="CustomShape 134"/>
          <p:cNvSpPr/>
          <p:nvPr/>
        </p:nvSpPr>
        <p:spPr>
          <a:xfrm rot="5400000">
            <a:off x="1495800" y="5339520"/>
            <a:ext cx="86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92" name="CustomShape 135"/>
          <p:cNvSpPr/>
          <p:nvPr/>
        </p:nvSpPr>
        <p:spPr>
          <a:xfrm rot="5400000">
            <a:off x="1490760" y="5268960"/>
            <a:ext cx="21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93" name="CustomShape 136"/>
          <p:cNvSpPr/>
          <p:nvPr/>
        </p:nvSpPr>
        <p:spPr>
          <a:xfrm rot="5400000">
            <a:off x="1494360" y="5287320"/>
            <a:ext cx="12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94" name="CustomShape 137"/>
          <p:cNvSpPr/>
          <p:nvPr/>
        </p:nvSpPr>
        <p:spPr>
          <a:xfrm rot="5400000">
            <a:off x="1489680" y="5312160"/>
            <a:ext cx="16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95" name="CustomShape 138"/>
          <p:cNvSpPr/>
          <p:nvPr/>
        </p:nvSpPr>
        <p:spPr>
          <a:xfrm rot="5400000">
            <a:off x="1490040" y="5060520"/>
            <a:ext cx="22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96" name="CustomShape 139"/>
          <p:cNvSpPr/>
          <p:nvPr/>
        </p:nvSpPr>
        <p:spPr>
          <a:xfrm rot="5400000">
            <a:off x="1491840" y="5122440"/>
            <a:ext cx="75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97" name="CustomShape 140"/>
          <p:cNvSpPr/>
          <p:nvPr/>
        </p:nvSpPr>
        <p:spPr>
          <a:xfrm rot="5400000">
            <a:off x="1470600" y="5066280"/>
            <a:ext cx="43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98" name="CustomShape 141"/>
          <p:cNvSpPr/>
          <p:nvPr/>
        </p:nvSpPr>
        <p:spPr>
          <a:xfrm rot="5400000">
            <a:off x="1499760" y="4783680"/>
            <a:ext cx="25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599" name="CustomShape 142"/>
          <p:cNvSpPr/>
          <p:nvPr/>
        </p:nvSpPr>
        <p:spPr>
          <a:xfrm rot="5400000">
            <a:off x="1470240" y="4539240"/>
            <a:ext cx="360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00" name="CustomShape 143"/>
          <p:cNvSpPr/>
          <p:nvPr/>
        </p:nvSpPr>
        <p:spPr>
          <a:xfrm rot="5400000">
            <a:off x="1488600" y="4546440"/>
            <a:ext cx="5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01" name="CustomShape 144"/>
          <p:cNvSpPr/>
          <p:nvPr/>
        </p:nvSpPr>
        <p:spPr>
          <a:xfrm rot="5400000">
            <a:off x="1512720" y="1662120"/>
            <a:ext cx="12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02" name="CustomShape 145"/>
          <p:cNvSpPr/>
          <p:nvPr/>
        </p:nvSpPr>
        <p:spPr>
          <a:xfrm rot="5400000">
            <a:off x="1512360" y="1635120"/>
            <a:ext cx="100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03" name="CustomShape 146"/>
          <p:cNvSpPr/>
          <p:nvPr/>
        </p:nvSpPr>
        <p:spPr>
          <a:xfrm rot="5400000">
            <a:off x="1481400" y="3632400"/>
            <a:ext cx="11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04" name="CustomShape 147"/>
          <p:cNvSpPr/>
          <p:nvPr/>
        </p:nvSpPr>
        <p:spPr>
          <a:xfrm rot="5400000">
            <a:off x="1488600" y="3438720"/>
            <a:ext cx="43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05" name="CustomShape 148"/>
          <p:cNvSpPr/>
          <p:nvPr/>
        </p:nvSpPr>
        <p:spPr>
          <a:xfrm rot="5400000">
            <a:off x="1476720" y="3282120"/>
            <a:ext cx="2160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06" name="CustomShape 149"/>
          <p:cNvSpPr/>
          <p:nvPr/>
        </p:nvSpPr>
        <p:spPr>
          <a:xfrm rot="10800000">
            <a:off x="2446200" y="6173280"/>
            <a:ext cx="29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07" name="CustomShape 150"/>
          <p:cNvSpPr/>
          <p:nvPr/>
        </p:nvSpPr>
        <p:spPr>
          <a:xfrm rot="10800000">
            <a:off x="2471400" y="616896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08" name="CustomShape 151"/>
          <p:cNvSpPr/>
          <p:nvPr/>
        </p:nvSpPr>
        <p:spPr>
          <a:xfrm rot="10800000">
            <a:off x="2451600" y="6166800"/>
            <a:ext cx="1800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09" name="CustomShape 152"/>
          <p:cNvSpPr/>
          <p:nvPr/>
        </p:nvSpPr>
        <p:spPr>
          <a:xfrm rot="10800000">
            <a:off x="2554920" y="6172200"/>
            <a:ext cx="198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0" name="CustomShape 153"/>
          <p:cNvSpPr/>
          <p:nvPr/>
        </p:nvSpPr>
        <p:spPr>
          <a:xfrm rot="10800000">
            <a:off x="2566800" y="617004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1" name="CustomShape 154"/>
          <p:cNvSpPr/>
          <p:nvPr/>
        </p:nvSpPr>
        <p:spPr>
          <a:xfrm rot="10800000">
            <a:off x="2451600" y="6163920"/>
            <a:ext cx="3708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2" name="CustomShape 155"/>
          <p:cNvSpPr/>
          <p:nvPr/>
        </p:nvSpPr>
        <p:spPr>
          <a:xfrm rot="10800000">
            <a:off x="2639880" y="6175440"/>
            <a:ext cx="1800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3" name="CustomShape 156"/>
          <p:cNvSpPr/>
          <p:nvPr/>
        </p:nvSpPr>
        <p:spPr>
          <a:xfrm rot="10800000">
            <a:off x="2693160" y="6176520"/>
            <a:ext cx="442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4" name="CustomShape 157"/>
          <p:cNvSpPr/>
          <p:nvPr/>
        </p:nvSpPr>
        <p:spPr>
          <a:xfrm rot="10800000">
            <a:off x="2739240" y="6174360"/>
            <a:ext cx="158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5" name="CustomShape 158"/>
          <p:cNvSpPr/>
          <p:nvPr/>
        </p:nvSpPr>
        <p:spPr>
          <a:xfrm rot="10800000">
            <a:off x="2621520" y="6170040"/>
            <a:ext cx="133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6" name="CustomShape 159"/>
          <p:cNvSpPr/>
          <p:nvPr/>
        </p:nvSpPr>
        <p:spPr>
          <a:xfrm rot="10800000">
            <a:off x="2628720" y="6168960"/>
            <a:ext cx="15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7" name="CustomShape 160"/>
          <p:cNvSpPr/>
          <p:nvPr/>
        </p:nvSpPr>
        <p:spPr>
          <a:xfrm rot="10800000">
            <a:off x="2619000" y="616788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8" name="CustomShape 161"/>
          <p:cNvSpPr/>
          <p:nvPr/>
        </p:nvSpPr>
        <p:spPr>
          <a:xfrm rot="10800000">
            <a:off x="2535840" y="6159600"/>
            <a:ext cx="3384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9" name="CustomShape 162"/>
          <p:cNvSpPr/>
          <p:nvPr/>
        </p:nvSpPr>
        <p:spPr>
          <a:xfrm rot="10800000">
            <a:off x="2587320" y="6166080"/>
            <a:ext cx="205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0" name="CustomShape 163"/>
          <p:cNvSpPr/>
          <p:nvPr/>
        </p:nvSpPr>
        <p:spPr>
          <a:xfrm rot="10800000">
            <a:off x="2609640" y="6165000"/>
            <a:ext cx="8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1" name="CustomShape 164"/>
          <p:cNvSpPr/>
          <p:nvPr/>
        </p:nvSpPr>
        <p:spPr>
          <a:xfrm rot="10800000">
            <a:off x="2708640" y="6168960"/>
            <a:ext cx="410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2" name="CustomShape 165"/>
          <p:cNvSpPr/>
          <p:nvPr/>
        </p:nvSpPr>
        <p:spPr>
          <a:xfrm rot="10800000">
            <a:off x="2676600" y="616896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3" name="CustomShape 166"/>
          <p:cNvSpPr/>
          <p:nvPr/>
        </p:nvSpPr>
        <p:spPr>
          <a:xfrm rot="10800000">
            <a:off x="2859480" y="616788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4" name="CustomShape 167"/>
          <p:cNvSpPr/>
          <p:nvPr/>
        </p:nvSpPr>
        <p:spPr>
          <a:xfrm rot="10800000">
            <a:off x="2693160" y="6167880"/>
            <a:ext cx="20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5" name="CustomShape 168"/>
          <p:cNvSpPr/>
          <p:nvPr/>
        </p:nvSpPr>
        <p:spPr>
          <a:xfrm rot="10800000">
            <a:off x="2772000" y="617220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6" name="CustomShape 169"/>
          <p:cNvSpPr/>
          <p:nvPr/>
        </p:nvSpPr>
        <p:spPr>
          <a:xfrm rot="10800000">
            <a:off x="2679840" y="61700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7" name="CustomShape 170"/>
          <p:cNvSpPr/>
          <p:nvPr/>
        </p:nvSpPr>
        <p:spPr>
          <a:xfrm rot="10800000">
            <a:off x="2678760" y="6170040"/>
            <a:ext cx="12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8" name="CustomShape 171"/>
          <p:cNvSpPr/>
          <p:nvPr/>
        </p:nvSpPr>
        <p:spPr>
          <a:xfrm rot="10800000">
            <a:off x="2829240" y="6149880"/>
            <a:ext cx="92880" cy="18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9" name="CustomShape 172"/>
          <p:cNvSpPr/>
          <p:nvPr/>
        </p:nvSpPr>
        <p:spPr>
          <a:xfrm rot="10800000">
            <a:off x="2811600" y="6170040"/>
            <a:ext cx="460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0" name="CustomShape 173"/>
          <p:cNvSpPr/>
          <p:nvPr/>
        </p:nvSpPr>
        <p:spPr>
          <a:xfrm rot="10800000">
            <a:off x="2743920" y="6161760"/>
            <a:ext cx="65880" cy="86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1" name="CustomShape 174"/>
          <p:cNvSpPr/>
          <p:nvPr/>
        </p:nvSpPr>
        <p:spPr>
          <a:xfrm rot="10800000">
            <a:off x="2570040" y="615204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2" name="CustomShape 175"/>
          <p:cNvSpPr/>
          <p:nvPr/>
        </p:nvSpPr>
        <p:spPr>
          <a:xfrm rot="10800000">
            <a:off x="2550960" y="6154560"/>
            <a:ext cx="5688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3" name="CustomShape 176"/>
          <p:cNvSpPr/>
          <p:nvPr/>
        </p:nvSpPr>
        <p:spPr>
          <a:xfrm rot="10800000">
            <a:off x="2679840" y="6157440"/>
            <a:ext cx="331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4" name="CustomShape 177"/>
          <p:cNvSpPr/>
          <p:nvPr/>
        </p:nvSpPr>
        <p:spPr>
          <a:xfrm rot="10800000">
            <a:off x="2862000" y="6170040"/>
            <a:ext cx="1728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5" name="CustomShape 178"/>
          <p:cNvSpPr/>
          <p:nvPr/>
        </p:nvSpPr>
        <p:spPr>
          <a:xfrm rot="10800000">
            <a:off x="2908800" y="617220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6" name="CustomShape 179"/>
          <p:cNvSpPr/>
          <p:nvPr/>
        </p:nvSpPr>
        <p:spPr>
          <a:xfrm rot="10800000">
            <a:off x="5388120" y="6140520"/>
            <a:ext cx="8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7" name="CustomShape 180"/>
          <p:cNvSpPr/>
          <p:nvPr/>
        </p:nvSpPr>
        <p:spPr>
          <a:xfrm rot="10800000">
            <a:off x="5314320" y="614160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8" name="CustomShape 181"/>
          <p:cNvSpPr/>
          <p:nvPr/>
        </p:nvSpPr>
        <p:spPr>
          <a:xfrm rot="10800000">
            <a:off x="3988800" y="6174360"/>
            <a:ext cx="2916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9" name="CustomShape 182"/>
          <p:cNvSpPr/>
          <p:nvPr/>
        </p:nvSpPr>
        <p:spPr>
          <a:xfrm rot="10800000">
            <a:off x="4713120" y="6156360"/>
            <a:ext cx="126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0" name="CustomShape 183"/>
          <p:cNvSpPr/>
          <p:nvPr/>
        </p:nvSpPr>
        <p:spPr>
          <a:xfrm rot="10800000">
            <a:off x="4737600" y="614376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1" name="CustomShape 184"/>
          <p:cNvSpPr/>
          <p:nvPr/>
        </p:nvSpPr>
        <p:spPr>
          <a:xfrm rot="10800000">
            <a:off x="5774400" y="6137280"/>
            <a:ext cx="165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2" name="CustomShape 185"/>
          <p:cNvSpPr/>
          <p:nvPr/>
        </p:nvSpPr>
        <p:spPr>
          <a:xfrm rot="10800000">
            <a:off x="3359520" y="6168960"/>
            <a:ext cx="2916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3" name="CustomShape 186"/>
          <p:cNvSpPr/>
          <p:nvPr/>
        </p:nvSpPr>
        <p:spPr>
          <a:xfrm rot="10800000">
            <a:off x="5358600" y="617544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4" name="CustomShape 187"/>
          <p:cNvSpPr/>
          <p:nvPr/>
        </p:nvSpPr>
        <p:spPr>
          <a:xfrm rot="10800000">
            <a:off x="3390840" y="6172200"/>
            <a:ext cx="3384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5" name="CustomShape 188"/>
          <p:cNvSpPr/>
          <p:nvPr/>
        </p:nvSpPr>
        <p:spPr>
          <a:xfrm rot="10800000">
            <a:off x="7205040" y="6145920"/>
            <a:ext cx="2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6" name="CustomShape 189"/>
          <p:cNvSpPr/>
          <p:nvPr/>
        </p:nvSpPr>
        <p:spPr>
          <a:xfrm rot="10800000">
            <a:off x="7602480" y="6178680"/>
            <a:ext cx="15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7" name="CustomShape 190"/>
          <p:cNvSpPr/>
          <p:nvPr/>
        </p:nvSpPr>
        <p:spPr>
          <a:xfrm rot="10800000">
            <a:off x="3077280" y="617220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8" name="CustomShape 191"/>
          <p:cNvSpPr/>
          <p:nvPr/>
        </p:nvSpPr>
        <p:spPr>
          <a:xfrm rot="10800000">
            <a:off x="3040920" y="6158520"/>
            <a:ext cx="2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9" name="CustomShape 192"/>
          <p:cNvSpPr/>
          <p:nvPr/>
        </p:nvSpPr>
        <p:spPr>
          <a:xfrm rot="10800000">
            <a:off x="3517560" y="615132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0" name="CustomShape 193"/>
          <p:cNvSpPr/>
          <p:nvPr/>
        </p:nvSpPr>
        <p:spPr>
          <a:xfrm rot="10800000">
            <a:off x="3072600" y="617004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1" name="CustomShape 194"/>
          <p:cNvSpPr/>
          <p:nvPr/>
        </p:nvSpPr>
        <p:spPr>
          <a:xfrm rot="10800000">
            <a:off x="3065400" y="617220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2" name="CustomShape 195"/>
          <p:cNvSpPr/>
          <p:nvPr/>
        </p:nvSpPr>
        <p:spPr>
          <a:xfrm rot="10800000">
            <a:off x="3084480" y="6171120"/>
            <a:ext cx="13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3" name="CustomShape 196"/>
          <p:cNvSpPr/>
          <p:nvPr/>
        </p:nvSpPr>
        <p:spPr>
          <a:xfrm rot="10800000">
            <a:off x="6442560" y="6152040"/>
            <a:ext cx="8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4" name="CustomShape 197"/>
          <p:cNvSpPr/>
          <p:nvPr/>
        </p:nvSpPr>
        <p:spPr>
          <a:xfrm rot="10800000">
            <a:off x="4228920" y="6139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5" name="CustomShape 198"/>
          <p:cNvSpPr/>
          <p:nvPr/>
        </p:nvSpPr>
        <p:spPr>
          <a:xfrm rot="10800000">
            <a:off x="4231080" y="6138720"/>
            <a:ext cx="31680" cy="10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6" name="CustomShape 199"/>
          <p:cNvSpPr/>
          <p:nvPr/>
        </p:nvSpPr>
        <p:spPr>
          <a:xfrm rot="10800000">
            <a:off x="2930400" y="6130440"/>
            <a:ext cx="4788360" cy="52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7" name="CustomShape 200"/>
          <p:cNvSpPr/>
          <p:nvPr/>
        </p:nvSpPr>
        <p:spPr>
          <a:xfrm rot="10800000">
            <a:off x="4736160" y="6144840"/>
            <a:ext cx="36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8" name="CustomShape 201"/>
          <p:cNvSpPr/>
          <p:nvPr/>
        </p:nvSpPr>
        <p:spPr>
          <a:xfrm rot="10800000">
            <a:off x="5778360" y="613944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9" name="CustomShape 202"/>
          <p:cNvSpPr/>
          <p:nvPr/>
        </p:nvSpPr>
        <p:spPr>
          <a:xfrm rot="10800000">
            <a:off x="3645360" y="6139440"/>
            <a:ext cx="10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0" name="CustomShape 203"/>
          <p:cNvSpPr/>
          <p:nvPr/>
        </p:nvSpPr>
        <p:spPr>
          <a:xfrm rot="10800000">
            <a:off x="2989800" y="6172200"/>
            <a:ext cx="18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1" name="CustomShape 204"/>
          <p:cNvSpPr/>
          <p:nvPr/>
        </p:nvSpPr>
        <p:spPr>
          <a:xfrm rot="10800000">
            <a:off x="2805480" y="6152040"/>
            <a:ext cx="20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2" name="CustomShape 205"/>
          <p:cNvSpPr/>
          <p:nvPr/>
        </p:nvSpPr>
        <p:spPr>
          <a:xfrm rot="10800000">
            <a:off x="2941200" y="6159600"/>
            <a:ext cx="2844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3" name="CustomShape 206"/>
          <p:cNvSpPr/>
          <p:nvPr/>
        </p:nvSpPr>
        <p:spPr>
          <a:xfrm rot="10800000">
            <a:off x="2925360" y="6160680"/>
            <a:ext cx="12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4" name="CustomShape 207"/>
          <p:cNvSpPr/>
          <p:nvPr/>
        </p:nvSpPr>
        <p:spPr>
          <a:xfrm rot="10800000">
            <a:off x="3101760" y="6169320"/>
            <a:ext cx="5004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5" name="CustomShape 208"/>
          <p:cNvSpPr/>
          <p:nvPr/>
        </p:nvSpPr>
        <p:spPr>
          <a:xfrm rot="10800000">
            <a:off x="2959560" y="6152040"/>
            <a:ext cx="1188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6" name="CustomShape 209"/>
          <p:cNvSpPr/>
          <p:nvPr/>
        </p:nvSpPr>
        <p:spPr>
          <a:xfrm rot="10800000">
            <a:off x="3043080" y="6155280"/>
            <a:ext cx="27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7" name="CustomShape 210"/>
          <p:cNvSpPr/>
          <p:nvPr/>
        </p:nvSpPr>
        <p:spPr>
          <a:xfrm rot="10800000">
            <a:off x="3024720" y="6154200"/>
            <a:ext cx="16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8" name="CustomShape 211"/>
          <p:cNvSpPr/>
          <p:nvPr/>
        </p:nvSpPr>
        <p:spPr>
          <a:xfrm rot="10800000">
            <a:off x="2990520" y="6150240"/>
            <a:ext cx="21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9" name="CustomShape 212"/>
          <p:cNvSpPr/>
          <p:nvPr/>
        </p:nvSpPr>
        <p:spPr>
          <a:xfrm rot="10800000">
            <a:off x="3310200" y="6154200"/>
            <a:ext cx="291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0" name="CustomShape 213"/>
          <p:cNvSpPr/>
          <p:nvPr/>
        </p:nvSpPr>
        <p:spPr>
          <a:xfrm rot="10800000">
            <a:off x="3239640" y="6144840"/>
            <a:ext cx="1008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1" name="CustomShape 214"/>
          <p:cNvSpPr/>
          <p:nvPr/>
        </p:nvSpPr>
        <p:spPr>
          <a:xfrm rot="10800000">
            <a:off x="3288960" y="6142680"/>
            <a:ext cx="56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2" name="CustomShape 215"/>
          <p:cNvSpPr/>
          <p:nvPr/>
        </p:nvSpPr>
        <p:spPr>
          <a:xfrm rot="10800000">
            <a:off x="3677760" y="6152040"/>
            <a:ext cx="360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3" name="CustomShape 216"/>
          <p:cNvSpPr/>
          <p:nvPr/>
        </p:nvSpPr>
        <p:spPr>
          <a:xfrm rot="10800000">
            <a:off x="3970080" y="6132960"/>
            <a:ext cx="4680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4" name="CustomShape 217"/>
          <p:cNvSpPr/>
          <p:nvPr/>
        </p:nvSpPr>
        <p:spPr>
          <a:xfrm rot="10800000">
            <a:off x="3983040" y="614052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5" name="CustomShape 218"/>
          <p:cNvSpPr/>
          <p:nvPr/>
        </p:nvSpPr>
        <p:spPr>
          <a:xfrm rot="10800000">
            <a:off x="7688520" y="6181560"/>
            <a:ext cx="1728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6" name="CustomShape 219"/>
          <p:cNvSpPr/>
          <p:nvPr/>
        </p:nvSpPr>
        <p:spPr>
          <a:xfrm rot="10800000">
            <a:off x="7725240" y="6178680"/>
            <a:ext cx="133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7" name="CustomShape 220"/>
          <p:cNvSpPr/>
          <p:nvPr/>
        </p:nvSpPr>
        <p:spPr>
          <a:xfrm rot="10800000">
            <a:off x="5155200" y="6133320"/>
            <a:ext cx="147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8" name="CustomShape 221"/>
          <p:cNvSpPr/>
          <p:nvPr/>
        </p:nvSpPr>
        <p:spPr>
          <a:xfrm rot="10800000">
            <a:off x="5407920" y="6138360"/>
            <a:ext cx="61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9" name="CustomShape 222"/>
          <p:cNvSpPr/>
          <p:nvPr/>
        </p:nvSpPr>
        <p:spPr>
          <a:xfrm rot="10800000">
            <a:off x="5598000" y="6133320"/>
            <a:ext cx="28440" cy="3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0" name="CustomShape 223"/>
          <p:cNvSpPr/>
          <p:nvPr/>
        </p:nvSpPr>
        <p:spPr>
          <a:xfrm rot="16200000">
            <a:off x="7660080" y="2104560"/>
            <a:ext cx="230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1" name="CustomShape 224"/>
          <p:cNvSpPr/>
          <p:nvPr/>
        </p:nvSpPr>
        <p:spPr>
          <a:xfrm rot="16200000">
            <a:off x="7672680" y="211572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2" name="CustomShape 225"/>
          <p:cNvSpPr/>
          <p:nvPr/>
        </p:nvSpPr>
        <p:spPr>
          <a:xfrm rot="16200000">
            <a:off x="7668720" y="2103840"/>
            <a:ext cx="136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3" name="CustomShape 226"/>
          <p:cNvSpPr/>
          <p:nvPr/>
        </p:nvSpPr>
        <p:spPr>
          <a:xfrm rot="16200000">
            <a:off x="7665120" y="2185200"/>
            <a:ext cx="147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4" name="CustomShape 227"/>
          <p:cNvSpPr/>
          <p:nvPr/>
        </p:nvSpPr>
        <p:spPr>
          <a:xfrm rot="16200000">
            <a:off x="7667640" y="2194200"/>
            <a:ext cx="14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5" name="CustomShape 228"/>
          <p:cNvSpPr/>
          <p:nvPr/>
        </p:nvSpPr>
        <p:spPr>
          <a:xfrm rot="16200000">
            <a:off x="7664400" y="2112120"/>
            <a:ext cx="28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6" name="CustomShape 229"/>
          <p:cNvSpPr/>
          <p:nvPr/>
        </p:nvSpPr>
        <p:spPr>
          <a:xfrm rot="16200000">
            <a:off x="7663320" y="2250720"/>
            <a:ext cx="136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7" name="CustomShape 230"/>
          <p:cNvSpPr/>
          <p:nvPr/>
        </p:nvSpPr>
        <p:spPr>
          <a:xfrm rot="16200000">
            <a:off x="7652520" y="2302200"/>
            <a:ext cx="3420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8" name="CustomShape 231"/>
          <p:cNvSpPr/>
          <p:nvPr/>
        </p:nvSpPr>
        <p:spPr>
          <a:xfrm rot="16200000">
            <a:off x="7665480" y="2327400"/>
            <a:ext cx="11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9" name="CustomShape 232"/>
          <p:cNvSpPr/>
          <p:nvPr/>
        </p:nvSpPr>
        <p:spPr>
          <a:xfrm rot="16200000">
            <a:off x="7668720" y="2234520"/>
            <a:ext cx="100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0" name="CustomShape 233"/>
          <p:cNvSpPr/>
          <p:nvPr/>
        </p:nvSpPr>
        <p:spPr>
          <a:xfrm rot="16200000">
            <a:off x="7669800" y="2241360"/>
            <a:ext cx="11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1" name="CustomShape 234"/>
          <p:cNvSpPr/>
          <p:nvPr/>
        </p:nvSpPr>
        <p:spPr>
          <a:xfrm rot="16200000">
            <a:off x="7676280" y="22280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2" name="CustomShape 235"/>
          <p:cNvSpPr/>
          <p:nvPr/>
        </p:nvSpPr>
        <p:spPr>
          <a:xfrm rot="16200000">
            <a:off x="7666920" y="2174760"/>
            <a:ext cx="259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3" name="CustomShape 236"/>
          <p:cNvSpPr/>
          <p:nvPr/>
        </p:nvSpPr>
        <p:spPr>
          <a:xfrm rot="16200000">
            <a:off x="7669440" y="221112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4" name="CustomShape 237"/>
          <p:cNvSpPr/>
          <p:nvPr/>
        </p:nvSpPr>
        <p:spPr>
          <a:xfrm rot="16200000">
            <a:off x="7675560" y="222408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5" name="CustomShape 238"/>
          <p:cNvSpPr/>
          <p:nvPr/>
        </p:nvSpPr>
        <p:spPr>
          <a:xfrm rot="16200000">
            <a:off x="7659000" y="2313000"/>
            <a:ext cx="31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6" name="CustomShape 239"/>
          <p:cNvSpPr/>
          <p:nvPr/>
        </p:nvSpPr>
        <p:spPr>
          <a:xfrm rot="16200000">
            <a:off x="7675560" y="227268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7" name="CustomShape 240"/>
          <p:cNvSpPr/>
          <p:nvPr/>
        </p:nvSpPr>
        <p:spPr>
          <a:xfrm rot="16200000">
            <a:off x="7676280" y="241488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8" name="CustomShape 241"/>
          <p:cNvSpPr/>
          <p:nvPr/>
        </p:nvSpPr>
        <p:spPr>
          <a:xfrm rot="16200000">
            <a:off x="7668720" y="229356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9" name="CustomShape 242"/>
          <p:cNvSpPr/>
          <p:nvPr/>
        </p:nvSpPr>
        <p:spPr>
          <a:xfrm rot="16200000">
            <a:off x="7668360" y="2352240"/>
            <a:ext cx="10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0" name="CustomShape 243"/>
          <p:cNvSpPr/>
          <p:nvPr/>
        </p:nvSpPr>
        <p:spPr>
          <a:xfrm rot="16200000">
            <a:off x="7674480" y="227520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1" name="CustomShape 244"/>
          <p:cNvSpPr/>
          <p:nvPr/>
        </p:nvSpPr>
        <p:spPr>
          <a:xfrm rot="16200000">
            <a:off x="7670160" y="227916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2" name="CustomShape 245"/>
          <p:cNvSpPr/>
          <p:nvPr/>
        </p:nvSpPr>
        <p:spPr>
          <a:xfrm rot="16200000">
            <a:off x="7646040" y="2421720"/>
            <a:ext cx="71640" cy="11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3" name="CustomShape 246"/>
          <p:cNvSpPr/>
          <p:nvPr/>
        </p:nvSpPr>
        <p:spPr>
          <a:xfrm rot="16200000">
            <a:off x="7656120" y="2395080"/>
            <a:ext cx="352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4" name="CustomShape 247"/>
          <p:cNvSpPr/>
          <p:nvPr/>
        </p:nvSpPr>
        <p:spPr>
          <a:xfrm rot="16200000">
            <a:off x="7652160" y="2348280"/>
            <a:ext cx="50760" cy="54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5" name="CustomShape 248"/>
          <p:cNvSpPr/>
          <p:nvPr/>
        </p:nvSpPr>
        <p:spPr>
          <a:xfrm rot="16200000">
            <a:off x="7686000" y="2190960"/>
            <a:ext cx="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6" name="CustomShape 249"/>
          <p:cNvSpPr/>
          <p:nvPr/>
        </p:nvSpPr>
        <p:spPr>
          <a:xfrm rot="16200000">
            <a:off x="7660800" y="2194920"/>
            <a:ext cx="439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7" name="CustomShape 250"/>
          <p:cNvSpPr/>
          <p:nvPr/>
        </p:nvSpPr>
        <p:spPr>
          <a:xfrm rot="16200000">
            <a:off x="7669440" y="2287440"/>
            <a:ext cx="2556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8" name="CustomShape 251"/>
          <p:cNvSpPr/>
          <p:nvPr/>
        </p:nvSpPr>
        <p:spPr>
          <a:xfrm rot="16200000">
            <a:off x="7666920" y="2422440"/>
            <a:ext cx="129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9" name="CustomShape 252"/>
          <p:cNvSpPr/>
          <p:nvPr/>
        </p:nvSpPr>
        <p:spPr>
          <a:xfrm rot="16200000">
            <a:off x="7670160" y="245664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0" name="CustomShape 253"/>
          <p:cNvSpPr/>
          <p:nvPr/>
        </p:nvSpPr>
        <p:spPr>
          <a:xfrm rot="16200000">
            <a:off x="7691760" y="438336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1" name="CustomShape 254"/>
          <p:cNvSpPr/>
          <p:nvPr/>
        </p:nvSpPr>
        <p:spPr>
          <a:xfrm rot="16200000">
            <a:off x="7693200" y="4323600"/>
            <a:ext cx="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2" name="CustomShape 255"/>
          <p:cNvSpPr/>
          <p:nvPr/>
        </p:nvSpPr>
        <p:spPr>
          <a:xfrm rot="16200000">
            <a:off x="7659000" y="3302280"/>
            <a:ext cx="22320" cy="25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3" name="CustomShape 256"/>
          <p:cNvSpPr/>
          <p:nvPr/>
        </p:nvSpPr>
        <p:spPr>
          <a:xfrm rot="16200000">
            <a:off x="7678440" y="385992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4" name="CustomShape 257"/>
          <p:cNvSpPr/>
          <p:nvPr/>
        </p:nvSpPr>
        <p:spPr>
          <a:xfrm rot="16200000">
            <a:off x="7686000" y="3881160"/>
            <a:ext cx="12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5" name="CustomShape 258"/>
          <p:cNvSpPr/>
          <p:nvPr/>
        </p:nvSpPr>
        <p:spPr>
          <a:xfrm rot="16200000">
            <a:off x="7689600" y="4686840"/>
            <a:ext cx="12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6" name="CustomShape 259"/>
          <p:cNvSpPr/>
          <p:nvPr/>
        </p:nvSpPr>
        <p:spPr>
          <a:xfrm rot="16200000">
            <a:off x="7663320" y="2814120"/>
            <a:ext cx="223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7" name="CustomShape 260"/>
          <p:cNvSpPr/>
          <p:nvPr/>
        </p:nvSpPr>
        <p:spPr>
          <a:xfrm rot="16200000">
            <a:off x="7668360" y="435996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8" name="CustomShape 261"/>
          <p:cNvSpPr/>
          <p:nvPr/>
        </p:nvSpPr>
        <p:spPr>
          <a:xfrm rot="16200000">
            <a:off x="7659720" y="2840760"/>
            <a:ext cx="25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9" name="CustomShape 262"/>
          <p:cNvSpPr/>
          <p:nvPr/>
        </p:nvSpPr>
        <p:spPr>
          <a:xfrm rot="16200000">
            <a:off x="7690320" y="579276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0" name="CustomShape 263"/>
          <p:cNvSpPr/>
          <p:nvPr/>
        </p:nvSpPr>
        <p:spPr>
          <a:xfrm rot="16200000">
            <a:off x="7663320" y="6107400"/>
            <a:ext cx="11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1" name="CustomShape 264"/>
          <p:cNvSpPr/>
          <p:nvPr/>
        </p:nvSpPr>
        <p:spPr>
          <a:xfrm rot="16200000">
            <a:off x="7670520" y="258696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2" name="CustomShape 265"/>
          <p:cNvSpPr/>
          <p:nvPr/>
        </p:nvSpPr>
        <p:spPr>
          <a:xfrm rot="16200000">
            <a:off x="7681680" y="255636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3" name="CustomShape 266"/>
          <p:cNvSpPr/>
          <p:nvPr/>
        </p:nvSpPr>
        <p:spPr>
          <a:xfrm rot="16200000">
            <a:off x="7687440" y="29264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4" name="CustomShape 267"/>
          <p:cNvSpPr/>
          <p:nvPr/>
        </p:nvSpPr>
        <p:spPr>
          <a:xfrm rot="16200000">
            <a:off x="7671240" y="25840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5" name="CustomShape 268"/>
          <p:cNvSpPr/>
          <p:nvPr/>
        </p:nvSpPr>
        <p:spPr>
          <a:xfrm rot="16200000">
            <a:off x="7670520" y="2577600"/>
            <a:ext cx="5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6" name="CustomShape 269"/>
          <p:cNvSpPr/>
          <p:nvPr/>
        </p:nvSpPr>
        <p:spPr>
          <a:xfrm rot="16200000">
            <a:off x="7669080" y="259452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7" name="CustomShape 270"/>
          <p:cNvSpPr/>
          <p:nvPr/>
        </p:nvSpPr>
        <p:spPr>
          <a:xfrm rot="16200000">
            <a:off x="7683840" y="520272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8" name="CustomShape 271"/>
          <p:cNvSpPr/>
          <p:nvPr/>
        </p:nvSpPr>
        <p:spPr>
          <a:xfrm rot="16200000">
            <a:off x="7695360" y="347904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9" name="CustomShape 272"/>
          <p:cNvSpPr/>
          <p:nvPr/>
        </p:nvSpPr>
        <p:spPr>
          <a:xfrm rot="16200000">
            <a:off x="7679880" y="3489840"/>
            <a:ext cx="2412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0" name="CustomShape 273"/>
          <p:cNvSpPr/>
          <p:nvPr/>
        </p:nvSpPr>
        <p:spPr>
          <a:xfrm rot="16200000">
            <a:off x="5821560" y="4313160"/>
            <a:ext cx="3721320" cy="34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1" name="CustomShape 274"/>
          <p:cNvSpPr/>
          <p:nvPr/>
        </p:nvSpPr>
        <p:spPr>
          <a:xfrm rot="16200000">
            <a:off x="7689960" y="3874680"/>
            <a:ext cx="2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2" name="CustomShape 275"/>
          <p:cNvSpPr/>
          <p:nvPr/>
        </p:nvSpPr>
        <p:spPr>
          <a:xfrm rot="16200000">
            <a:off x="7695360" y="468360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3" name="CustomShape 276"/>
          <p:cNvSpPr/>
          <p:nvPr/>
        </p:nvSpPr>
        <p:spPr>
          <a:xfrm rot="16200000">
            <a:off x="7691400" y="3029400"/>
            <a:ext cx="7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4" name="CustomShape 277"/>
          <p:cNvSpPr/>
          <p:nvPr/>
        </p:nvSpPr>
        <p:spPr>
          <a:xfrm rot="16200000">
            <a:off x="7666560" y="2522880"/>
            <a:ext cx="13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5" name="CustomShape 278"/>
          <p:cNvSpPr/>
          <p:nvPr/>
        </p:nvSpPr>
        <p:spPr>
          <a:xfrm rot="16200000">
            <a:off x="7679160" y="238068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6" name="CustomShape 279"/>
          <p:cNvSpPr/>
          <p:nvPr/>
        </p:nvSpPr>
        <p:spPr>
          <a:xfrm rot="16200000">
            <a:off x="7669800" y="2488680"/>
            <a:ext cx="2160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7" name="CustomShape 280"/>
          <p:cNvSpPr/>
          <p:nvPr/>
        </p:nvSpPr>
        <p:spPr>
          <a:xfrm rot="16200000">
            <a:off x="7676280" y="247068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8" name="CustomShape 281"/>
          <p:cNvSpPr/>
          <p:nvPr/>
        </p:nvSpPr>
        <p:spPr>
          <a:xfrm rot="16200000">
            <a:off x="7653960" y="2620800"/>
            <a:ext cx="3852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9" name="CustomShape 282"/>
          <p:cNvSpPr/>
          <p:nvPr/>
        </p:nvSpPr>
        <p:spPr>
          <a:xfrm rot="16200000">
            <a:off x="7681320" y="2496600"/>
            <a:ext cx="864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0" name="CustomShape 283"/>
          <p:cNvSpPr/>
          <p:nvPr/>
        </p:nvSpPr>
        <p:spPr>
          <a:xfrm rot="16200000">
            <a:off x="7674120" y="2568240"/>
            <a:ext cx="21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1" name="CustomShape 284"/>
          <p:cNvSpPr/>
          <p:nvPr/>
        </p:nvSpPr>
        <p:spPr>
          <a:xfrm rot="16200000">
            <a:off x="7679160" y="2549520"/>
            <a:ext cx="12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2" name="CustomShape 285"/>
          <p:cNvSpPr/>
          <p:nvPr/>
        </p:nvSpPr>
        <p:spPr>
          <a:xfrm rot="16200000">
            <a:off x="7680240" y="2525040"/>
            <a:ext cx="16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3" name="CustomShape 286"/>
          <p:cNvSpPr/>
          <p:nvPr/>
        </p:nvSpPr>
        <p:spPr>
          <a:xfrm rot="16200000">
            <a:off x="7673400" y="2776320"/>
            <a:ext cx="22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4" name="CustomShape 287"/>
          <p:cNvSpPr/>
          <p:nvPr/>
        </p:nvSpPr>
        <p:spPr>
          <a:xfrm rot="16200000">
            <a:off x="7686720" y="2713320"/>
            <a:ext cx="75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5" name="CustomShape 288"/>
          <p:cNvSpPr/>
          <p:nvPr/>
        </p:nvSpPr>
        <p:spPr>
          <a:xfrm rot="16200000">
            <a:off x="7671240" y="2770560"/>
            <a:ext cx="43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6" name="CustomShape 289"/>
          <p:cNvSpPr/>
          <p:nvPr/>
        </p:nvSpPr>
        <p:spPr>
          <a:xfrm rot="16200000">
            <a:off x="7683480" y="3050640"/>
            <a:ext cx="25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7" name="CustomShape 290"/>
          <p:cNvSpPr/>
          <p:nvPr/>
        </p:nvSpPr>
        <p:spPr>
          <a:xfrm rot="16200000">
            <a:off x="7679160" y="3294720"/>
            <a:ext cx="360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8" name="CustomShape 291"/>
          <p:cNvSpPr/>
          <p:nvPr/>
        </p:nvSpPr>
        <p:spPr>
          <a:xfrm rot="16200000">
            <a:off x="7692120" y="3290400"/>
            <a:ext cx="5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9" name="CustomShape 292"/>
          <p:cNvSpPr/>
          <p:nvPr/>
        </p:nvSpPr>
        <p:spPr>
          <a:xfrm rot="16200000">
            <a:off x="7659720" y="6174360"/>
            <a:ext cx="12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50" name="CustomShape 293"/>
          <p:cNvSpPr/>
          <p:nvPr/>
        </p:nvSpPr>
        <p:spPr>
          <a:xfrm rot="16200000">
            <a:off x="7662960" y="6201000"/>
            <a:ext cx="1008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51" name="CustomShape 294"/>
          <p:cNvSpPr/>
          <p:nvPr/>
        </p:nvSpPr>
        <p:spPr>
          <a:xfrm rot="16200000">
            <a:off x="7693200" y="4204800"/>
            <a:ext cx="11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52" name="CustomShape 295"/>
          <p:cNvSpPr/>
          <p:nvPr/>
        </p:nvSpPr>
        <p:spPr>
          <a:xfrm rot="16200000">
            <a:off x="7692840" y="4397400"/>
            <a:ext cx="4320" cy="10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53" name="CustomShape 296"/>
          <p:cNvSpPr/>
          <p:nvPr/>
        </p:nvSpPr>
        <p:spPr>
          <a:xfrm rot="16200000">
            <a:off x="7687080" y="4553280"/>
            <a:ext cx="2160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54" name="PlaceHolder 297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755" name="PlaceHolder 298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12028320" y="1525680"/>
            <a:ext cx="615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0" name="CustomShape 2"/>
          <p:cNvSpPr/>
          <p:nvPr/>
        </p:nvSpPr>
        <p:spPr>
          <a:xfrm>
            <a:off x="12022200" y="15328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1" name="CustomShape 3"/>
          <p:cNvSpPr/>
          <p:nvPr/>
        </p:nvSpPr>
        <p:spPr>
          <a:xfrm>
            <a:off x="12041280" y="1531800"/>
            <a:ext cx="3780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2" name="CustomShape 4"/>
          <p:cNvSpPr/>
          <p:nvPr/>
        </p:nvSpPr>
        <p:spPr>
          <a:xfrm>
            <a:off x="11831760" y="1526760"/>
            <a:ext cx="41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3" name="CustomShape 5"/>
          <p:cNvSpPr/>
          <p:nvPr/>
        </p:nvSpPr>
        <p:spPr>
          <a:xfrm>
            <a:off x="11809440" y="1531800"/>
            <a:ext cx="396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4" name="CustomShape 6"/>
          <p:cNvSpPr/>
          <p:nvPr/>
        </p:nvSpPr>
        <p:spPr>
          <a:xfrm>
            <a:off x="12003120" y="1537920"/>
            <a:ext cx="759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5" name="CustomShape 7"/>
          <p:cNvSpPr/>
          <p:nvPr/>
        </p:nvSpPr>
        <p:spPr>
          <a:xfrm>
            <a:off x="11665080" y="1523160"/>
            <a:ext cx="378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6" name="CustomShape 8"/>
          <p:cNvSpPr/>
          <p:nvPr/>
        </p:nvSpPr>
        <p:spPr>
          <a:xfrm>
            <a:off x="11506320" y="1521720"/>
            <a:ext cx="903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7" name="CustomShape 9"/>
          <p:cNvSpPr/>
          <p:nvPr/>
        </p:nvSpPr>
        <p:spPr>
          <a:xfrm>
            <a:off x="11471400" y="1525680"/>
            <a:ext cx="33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8" name="CustomShape 10"/>
          <p:cNvSpPr/>
          <p:nvPr/>
        </p:nvSpPr>
        <p:spPr>
          <a:xfrm>
            <a:off x="11711160" y="152928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69" name="CustomShape 11"/>
          <p:cNvSpPr/>
          <p:nvPr/>
        </p:nvSpPr>
        <p:spPr>
          <a:xfrm>
            <a:off x="11692080" y="153288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0" name="CustomShape 12"/>
          <p:cNvSpPr/>
          <p:nvPr/>
        </p:nvSpPr>
        <p:spPr>
          <a:xfrm>
            <a:off x="1174104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1" name="CustomShape 13"/>
          <p:cNvSpPr/>
          <p:nvPr/>
        </p:nvSpPr>
        <p:spPr>
          <a:xfrm>
            <a:off x="11841120" y="1537920"/>
            <a:ext cx="6948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2" name="CustomShape 14"/>
          <p:cNvSpPr/>
          <p:nvPr/>
        </p:nvSpPr>
        <p:spPr>
          <a:xfrm>
            <a:off x="11764800" y="1535400"/>
            <a:ext cx="42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3" name="CustomShape 15"/>
          <p:cNvSpPr/>
          <p:nvPr/>
        </p:nvSpPr>
        <p:spPr>
          <a:xfrm>
            <a:off x="11744280" y="153792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4" name="CustomShape 16"/>
          <p:cNvSpPr/>
          <p:nvPr/>
        </p:nvSpPr>
        <p:spPr>
          <a:xfrm>
            <a:off x="11482560" y="1531800"/>
            <a:ext cx="838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5" name="CustomShape 17"/>
          <p:cNvSpPr/>
          <p:nvPr/>
        </p:nvSpPr>
        <p:spPr>
          <a:xfrm>
            <a:off x="11626920" y="153288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6" name="CustomShape 18"/>
          <p:cNvSpPr/>
          <p:nvPr/>
        </p:nvSpPr>
        <p:spPr>
          <a:xfrm>
            <a:off x="1126188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7" name="CustomShape 19"/>
          <p:cNvSpPr/>
          <p:nvPr/>
        </p:nvSpPr>
        <p:spPr>
          <a:xfrm>
            <a:off x="11553840" y="153432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8" name="CustomShape 20"/>
          <p:cNvSpPr/>
          <p:nvPr/>
        </p:nvSpPr>
        <p:spPr>
          <a:xfrm>
            <a:off x="11409480" y="1529280"/>
            <a:ext cx="29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79" name="CustomShape 21"/>
          <p:cNvSpPr/>
          <p:nvPr/>
        </p:nvSpPr>
        <p:spPr>
          <a:xfrm>
            <a:off x="11619000" y="1531800"/>
            <a:ext cx="4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0" name="CustomShape 22"/>
          <p:cNvSpPr/>
          <p:nvPr/>
        </p:nvSpPr>
        <p:spPr>
          <a:xfrm>
            <a:off x="11598120" y="1531800"/>
            <a:ext cx="266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1" name="CustomShape 23"/>
          <p:cNvSpPr/>
          <p:nvPr/>
        </p:nvSpPr>
        <p:spPr>
          <a:xfrm>
            <a:off x="11138040" y="1534320"/>
            <a:ext cx="187200" cy="21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2" name="CustomShape 24"/>
          <p:cNvSpPr/>
          <p:nvPr/>
        </p:nvSpPr>
        <p:spPr>
          <a:xfrm>
            <a:off x="11266560" y="1529280"/>
            <a:ext cx="936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3" name="CustomShape 25"/>
          <p:cNvSpPr/>
          <p:nvPr/>
        </p:nvSpPr>
        <p:spPr>
          <a:xfrm>
            <a:off x="11361600" y="1531800"/>
            <a:ext cx="133200" cy="10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4" name="CustomShape 26"/>
          <p:cNvSpPr/>
          <p:nvPr/>
        </p:nvSpPr>
        <p:spPr>
          <a:xfrm>
            <a:off x="11834640" y="15526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5" name="CustomShape 27"/>
          <p:cNvSpPr/>
          <p:nvPr/>
        </p:nvSpPr>
        <p:spPr>
          <a:xfrm>
            <a:off x="11764800" y="1542960"/>
            <a:ext cx="11556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6" name="CustomShape 28"/>
          <p:cNvSpPr/>
          <p:nvPr/>
        </p:nvSpPr>
        <p:spPr>
          <a:xfrm>
            <a:off x="11555280" y="1544040"/>
            <a:ext cx="68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7" name="CustomShape 29"/>
          <p:cNvSpPr/>
          <p:nvPr/>
        </p:nvSpPr>
        <p:spPr>
          <a:xfrm>
            <a:off x="11223720" y="1527840"/>
            <a:ext cx="363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8" name="CustomShape 30"/>
          <p:cNvSpPr/>
          <p:nvPr/>
        </p:nvSpPr>
        <p:spPr>
          <a:xfrm>
            <a:off x="11145960" y="1529280"/>
            <a:ext cx="205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89" name="CustomShape 31"/>
          <p:cNvSpPr/>
          <p:nvPr/>
        </p:nvSpPr>
        <p:spPr>
          <a:xfrm>
            <a:off x="6197760" y="156600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0" name="CustomShape 32"/>
          <p:cNvSpPr/>
          <p:nvPr/>
        </p:nvSpPr>
        <p:spPr>
          <a:xfrm>
            <a:off x="6356520" y="156492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1" name="CustomShape 33"/>
          <p:cNvSpPr/>
          <p:nvPr/>
        </p:nvSpPr>
        <p:spPr>
          <a:xfrm>
            <a:off x="8950320" y="1521720"/>
            <a:ext cx="6012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2" name="CustomShape 34"/>
          <p:cNvSpPr/>
          <p:nvPr/>
        </p:nvSpPr>
        <p:spPr>
          <a:xfrm>
            <a:off x="7537320" y="1546560"/>
            <a:ext cx="2664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3" name="CustomShape 35"/>
          <p:cNvSpPr/>
          <p:nvPr/>
        </p:nvSpPr>
        <p:spPr>
          <a:xfrm>
            <a:off x="7478640" y="1562400"/>
            <a:ext cx="363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4" name="CustomShape 36"/>
          <p:cNvSpPr/>
          <p:nvPr/>
        </p:nvSpPr>
        <p:spPr>
          <a:xfrm>
            <a:off x="5410080" y="1568520"/>
            <a:ext cx="345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5" name="CustomShape 37"/>
          <p:cNvSpPr/>
          <p:nvPr/>
        </p:nvSpPr>
        <p:spPr>
          <a:xfrm>
            <a:off x="10206000" y="1530360"/>
            <a:ext cx="601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6" name="CustomShape 38"/>
          <p:cNvSpPr/>
          <p:nvPr/>
        </p:nvSpPr>
        <p:spPr>
          <a:xfrm>
            <a:off x="6257880" y="1525680"/>
            <a:ext cx="172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7" name="CustomShape 39"/>
          <p:cNvSpPr/>
          <p:nvPr/>
        </p:nvSpPr>
        <p:spPr>
          <a:xfrm>
            <a:off x="10134720" y="1527840"/>
            <a:ext cx="69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8" name="CustomShape 40"/>
          <p:cNvSpPr/>
          <p:nvPr/>
        </p:nvSpPr>
        <p:spPr>
          <a:xfrm>
            <a:off x="2583000" y="155988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99" name="CustomShape 41"/>
          <p:cNvSpPr/>
          <p:nvPr/>
        </p:nvSpPr>
        <p:spPr>
          <a:xfrm>
            <a:off x="1762200" y="152172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0" name="CustomShape 42"/>
          <p:cNvSpPr/>
          <p:nvPr/>
        </p:nvSpPr>
        <p:spPr>
          <a:xfrm>
            <a:off x="1081260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1" name="CustomShape 43"/>
          <p:cNvSpPr/>
          <p:nvPr/>
        </p:nvSpPr>
        <p:spPr>
          <a:xfrm>
            <a:off x="10896480" y="1545120"/>
            <a:ext cx="61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2" name="CustomShape 44"/>
          <p:cNvSpPr/>
          <p:nvPr/>
        </p:nvSpPr>
        <p:spPr>
          <a:xfrm>
            <a:off x="9947160" y="15537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3" name="CustomShape 45"/>
          <p:cNvSpPr/>
          <p:nvPr/>
        </p:nvSpPr>
        <p:spPr>
          <a:xfrm>
            <a:off x="10817280" y="153180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4" name="CustomShape 46"/>
          <p:cNvSpPr/>
          <p:nvPr/>
        </p:nvSpPr>
        <p:spPr>
          <a:xfrm>
            <a:off x="1083636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5" name="CustomShape 47"/>
          <p:cNvSpPr/>
          <p:nvPr/>
        </p:nvSpPr>
        <p:spPr>
          <a:xfrm>
            <a:off x="10787040" y="1530360"/>
            <a:ext cx="28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6" name="CustomShape 48"/>
          <p:cNvSpPr/>
          <p:nvPr/>
        </p:nvSpPr>
        <p:spPr>
          <a:xfrm>
            <a:off x="4092480" y="155268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7" name="CustomShape 49"/>
          <p:cNvSpPr/>
          <p:nvPr/>
        </p:nvSpPr>
        <p:spPr>
          <a:xfrm>
            <a:off x="8528040" y="15674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8" name="CustomShape 50"/>
          <p:cNvSpPr/>
          <p:nvPr/>
        </p:nvSpPr>
        <p:spPr>
          <a:xfrm>
            <a:off x="8461440" y="1556280"/>
            <a:ext cx="64800" cy="12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09" name="CustomShape 51"/>
          <p:cNvSpPr/>
          <p:nvPr/>
        </p:nvSpPr>
        <p:spPr>
          <a:xfrm>
            <a:off x="1562040" y="1514520"/>
            <a:ext cx="9561240" cy="622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0" name="CustomShape 52"/>
          <p:cNvSpPr/>
          <p:nvPr/>
        </p:nvSpPr>
        <p:spPr>
          <a:xfrm>
            <a:off x="7508880" y="1559880"/>
            <a:ext cx="9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1" name="CustomShape 53"/>
          <p:cNvSpPr/>
          <p:nvPr/>
        </p:nvSpPr>
        <p:spPr>
          <a:xfrm>
            <a:off x="5433840" y="156744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2" name="CustomShape 54"/>
          <p:cNvSpPr/>
          <p:nvPr/>
        </p:nvSpPr>
        <p:spPr>
          <a:xfrm>
            <a:off x="9672480" y="1567440"/>
            <a:ext cx="237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3" name="CustomShape 55"/>
          <p:cNvSpPr/>
          <p:nvPr/>
        </p:nvSpPr>
        <p:spPr>
          <a:xfrm>
            <a:off x="10966320" y="1529280"/>
            <a:ext cx="378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4" name="CustomShape 56"/>
          <p:cNvSpPr/>
          <p:nvPr/>
        </p:nvSpPr>
        <p:spPr>
          <a:xfrm>
            <a:off x="11329920" y="155268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5" name="CustomShape 57"/>
          <p:cNvSpPr/>
          <p:nvPr/>
        </p:nvSpPr>
        <p:spPr>
          <a:xfrm>
            <a:off x="11042640" y="15404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6" name="CustomShape 58"/>
          <p:cNvSpPr/>
          <p:nvPr/>
        </p:nvSpPr>
        <p:spPr>
          <a:xfrm>
            <a:off x="11106000" y="15429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7" name="CustomShape 59"/>
          <p:cNvSpPr/>
          <p:nvPr/>
        </p:nvSpPr>
        <p:spPr>
          <a:xfrm>
            <a:off x="10679040" y="1525680"/>
            <a:ext cx="10152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8" name="CustomShape 60"/>
          <p:cNvSpPr/>
          <p:nvPr/>
        </p:nvSpPr>
        <p:spPr>
          <a:xfrm>
            <a:off x="11039400" y="1550160"/>
            <a:ext cx="252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19" name="CustomShape 61"/>
          <p:cNvSpPr/>
          <p:nvPr/>
        </p:nvSpPr>
        <p:spPr>
          <a:xfrm>
            <a:off x="10841040" y="1549080"/>
            <a:ext cx="56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0" name="CustomShape 62"/>
          <p:cNvSpPr/>
          <p:nvPr/>
        </p:nvSpPr>
        <p:spPr>
          <a:xfrm>
            <a:off x="10899720" y="155016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1" name="CustomShape 63"/>
          <p:cNvSpPr/>
          <p:nvPr/>
        </p:nvSpPr>
        <p:spPr>
          <a:xfrm>
            <a:off x="10958400" y="1555200"/>
            <a:ext cx="44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2" name="CustomShape 64"/>
          <p:cNvSpPr/>
          <p:nvPr/>
        </p:nvSpPr>
        <p:spPr>
          <a:xfrm>
            <a:off x="10304640" y="1549080"/>
            <a:ext cx="60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3" name="CustomShape 65"/>
          <p:cNvSpPr/>
          <p:nvPr/>
        </p:nvSpPr>
        <p:spPr>
          <a:xfrm>
            <a:off x="10483920" y="1557720"/>
            <a:ext cx="219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4" name="CustomShape 66"/>
          <p:cNvSpPr/>
          <p:nvPr/>
        </p:nvSpPr>
        <p:spPr>
          <a:xfrm>
            <a:off x="10291680" y="1563840"/>
            <a:ext cx="1155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5" name="CustomShape 67"/>
          <p:cNvSpPr/>
          <p:nvPr/>
        </p:nvSpPr>
        <p:spPr>
          <a:xfrm>
            <a:off x="9621720" y="1546560"/>
            <a:ext cx="936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6" name="CustomShape 68"/>
          <p:cNvSpPr/>
          <p:nvPr/>
        </p:nvSpPr>
        <p:spPr>
          <a:xfrm>
            <a:off x="8951760" y="1568520"/>
            <a:ext cx="9504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7" name="CustomShape 69"/>
          <p:cNvSpPr/>
          <p:nvPr/>
        </p:nvSpPr>
        <p:spPr>
          <a:xfrm>
            <a:off x="9005760" y="1566000"/>
            <a:ext cx="158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8" name="CustomShape 70"/>
          <p:cNvSpPr/>
          <p:nvPr/>
        </p:nvSpPr>
        <p:spPr>
          <a:xfrm>
            <a:off x="1587600" y="1517040"/>
            <a:ext cx="36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29" name="CustomShape 71"/>
          <p:cNvSpPr/>
          <p:nvPr/>
        </p:nvSpPr>
        <p:spPr>
          <a:xfrm>
            <a:off x="1522440" y="151956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30" name="CustomShape 72"/>
          <p:cNvSpPr/>
          <p:nvPr/>
        </p:nvSpPr>
        <p:spPr>
          <a:xfrm>
            <a:off x="6649920" y="1573560"/>
            <a:ext cx="316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31" name="CustomShape 73"/>
          <p:cNvSpPr/>
          <p:nvPr/>
        </p:nvSpPr>
        <p:spPr>
          <a:xfrm>
            <a:off x="6162840" y="1566000"/>
            <a:ext cx="14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32" name="CustomShape 74"/>
          <p:cNvSpPr/>
          <p:nvPr/>
        </p:nvSpPr>
        <p:spPr>
          <a:xfrm>
            <a:off x="5738760" y="15710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33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34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2028320" y="1525680"/>
            <a:ext cx="615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0" name="CustomShape 2"/>
          <p:cNvSpPr/>
          <p:nvPr/>
        </p:nvSpPr>
        <p:spPr>
          <a:xfrm>
            <a:off x="12022200" y="15328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1" name="CustomShape 3"/>
          <p:cNvSpPr/>
          <p:nvPr/>
        </p:nvSpPr>
        <p:spPr>
          <a:xfrm>
            <a:off x="12041280" y="1531800"/>
            <a:ext cx="3780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2" name="CustomShape 4"/>
          <p:cNvSpPr/>
          <p:nvPr/>
        </p:nvSpPr>
        <p:spPr>
          <a:xfrm>
            <a:off x="11831760" y="1526760"/>
            <a:ext cx="41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3" name="CustomShape 5"/>
          <p:cNvSpPr/>
          <p:nvPr/>
        </p:nvSpPr>
        <p:spPr>
          <a:xfrm>
            <a:off x="11809440" y="1531800"/>
            <a:ext cx="396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4" name="CustomShape 6"/>
          <p:cNvSpPr/>
          <p:nvPr/>
        </p:nvSpPr>
        <p:spPr>
          <a:xfrm>
            <a:off x="12003120" y="1537920"/>
            <a:ext cx="759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5" name="CustomShape 7"/>
          <p:cNvSpPr/>
          <p:nvPr/>
        </p:nvSpPr>
        <p:spPr>
          <a:xfrm>
            <a:off x="11665080" y="1523160"/>
            <a:ext cx="378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6" name="CustomShape 8"/>
          <p:cNvSpPr/>
          <p:nvPr/>
        </p:nvSpPr>
        <p:spPr>
          <a:xfrm>
            <a:off x="11506320" y="1521720"/>
            <a:ext cx="903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7" name="CustomShape 9"/>
          <p:cNvSpPr/>
          <p:nvPr/>
        </p:nvSpPr>
        <p:spPr>
          <a:xfrm>
            <a:off x="11471400" y="1525680"/>
            <a:ext cx="33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8" name="CustomShape 10"/>
          <p:cNvSpPr/>
          <p:nvPr/>
        </p:nvSpPr>
        <p:spPr>
          <a:xfrm>
            <a:off x="11711160" y="152928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79" name="CustomShape 11"/>
          <p:cNvSpPr/>
          <p:nvPr/>
        </p:nvSpPr>
        <p:spPr>
          <a:xfrm>
            <a:off x="11692080" y="153288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0" name="CustomShape 12"/>
          <p:cNvSpPr/>
          <p:nvPr/>
        </p:nvSpPr>
        <p:spPr>
          <a:xfrm>
            <a:off x="1174104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1" name="CustomShape 13"/>
          <p:cNvSpPr/>
          <p:nvPr/>
        </p:nvSpPr>
        <p:spPr>
          <a:xfrm>
            <a:off x="11841120" y="1537920"/>
            <a:ext cx="6948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2" name="CustomShape 14"/>
          <p:cNvSpPr/>
          <p:nvPr/>
        </p:nvSpPr>
        <p:spPr>
          <a:xfrm>
            <a:off x="11764800" y="1535400"/>
            <a:ext cx="42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3" name="CustomShape 15"/>
          <p:cNvSpPr/>
          <p:nvPr/>
        </p:nvSpPr>
        <p:spPr>
          <a:xfrm>
            <a:off x="11744280" y="153792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4" name="CustomShape 16"/>
          <p:cNvSpPr/>
          <p:nvPr/>
        </p:nvSpPr>
        <p:spPr>
          <a:xfrm>
            <a:off x="11482560" y="1531800"/>
            <a:ext cx="838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5" name="CustomShape 17"/>
          <p:cNvSpPr/>
          <p:nvPr/>
        </p:nvSpPr>
        <p:spPr>
          <a:xfrm>
            <a:off x="11626920" y="153288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6" name="CustomShape 18"/>
          <p:cNvSpPr/>
          <p:nvPr/>
        </p:nvSpPr>
        <p:spPr>
          <a:xfrm>
            <a:off x="1126188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7" name="CustomShape 19"/>
          <p:cNvSpPr/>
          <p:nvPr/>
        </p:nvSpPr>
        <p:spPr>
          <a:xfrm>
            <a:off x="11553840" y="153432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8" name="CustomShape 20"/>
          <p:cNvSpPr/>
          <p:nvPr/>
        </p:nvSpPr>
        <p:spPr>
          <a:xfrm>
            <a:off x="11409480" y="1529280"/>
            <a:ext cx="29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89" name="CustomShape 21"/>
          <p:cNvSpPr/>
          <p:nvPr/>
        </p:nvSpPr>
        <p:spPr>
          <a:xfrm>
            <a:off x="11619000" y="1531800"/>
            <a:ext cx="4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0" name="CustomShape 22"/>
          <p:cNvSpPr/>
          <p:nvPr/>
        </p:nvSpPr>
        <p:spPr>
          <a:xfrm>
            <a:off x="11598120" y="1531800"/>
            <a:ext cx="266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1" name="CustomShape 23"/>
          <p:cNvSpPr/>
          <p:nvPr/>
        </p:nvSpPr>
        <p:spPr>
          <a:xfrm>
            <a:off x="11138040" y="1534320"/>
            <a:ext cx="187200" cy="21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2" name="CustomShape 24"/>
          <p:cNvSpPr/>
          <p:nvPr/>
        </p:nvSpPr>
        <p:spPr>
          <a:xfrm>
            <a:off x="11266560" y="1529280"/>
            <a:ext cx="936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3" name="CustomShape 25"/>
          <p:cNvSpPr/>
          <p:nvPr/>
        </p:nvSpPr>
        <p:spPr>
          <a:xfrm>
            <a:off x="11361600" y="1531800"/>
            <a:ext cx="133200" cy="10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4" name="CustomShape 26"/>
          <p:cNvSpPr/>
          <p:nvPr/>
        </p:nvSpPr>
        <p:spPr>
          <a:xfrm>
            <a:off x="11834640" y="15526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5" name="CustomShape 27"/>
          <p:cNvSpPr/>
          <p:nvPr/>
        </p:nvSpPr>
        <p:spPr>
          <a:xfrm>
            <a:off x="11764800" y="1542960"/>
            <a:ext cx="11556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6" name="CustomShape 28"/>
          <p:cNvSpPr/>
          <p:nvPr/>
        </p:nvSpPr>
        <p:spPr>
          <a:xfrm>
            <a:off x="11555280" y="1544040"/>
            <a:ext cx="68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7" name="CustomShape 29"/>
          <p:cNvSpPr/>
          <p:nvPr/>
        </p:nvSpPr>
        <p:spPr>
          <a:xfrm>
            <a:off x="11223720" y="1527840"/>
            <a:ext cx="363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8" name="CustomShape 30"/>
          <p:cNvSpPr/>
          <p:nvPr/>
        </p:nvSpPr>
        <p:spPr>
          <a:xfrm>
            <a:off x="11145960" y="1529280"/>
            <a:ext cx="205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299" name="CustomShape 31"/>
          <p:cNvSpPr/>
          <p:nvPr/>
        </p:nvSpPr>
        <p:spPr>
          <a:xfrm>
            <a:off x="6197760" y="156600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0" name="CustomShape 32"/>
          <p:cNvSpPr/>
          <p:nvPr/>
        </p:nvSpPr>
        <p:spPr>
          <a:xfrm>
            <a:off x="6356520" y="156492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1" name="CustomShape 33"/>
          <p:cNvSpPr/>
          <p:nvPr/>
        </p:nvSpPr>
        <p:spPr>
          <a:xfrm>
            <a:off x="8950320" y="1521720"/>
            <a:ext cx="6012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2" name="CustomShape 34"/>
          <p:cNvSpPr/>
          <p:nvPr/>
        </p:nvSpPr>
        <p:spPr>
          <a:xfrm>
            <a:off x="7537320" y="1546560"/>
            <a:ext cx="2664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3" name="CustomShape 35"/>
          <p:cNvSpPr/>
          <p:nvPr/>
        </p:nvSpPr>
        <p:spPr>
          <a:xfrm>
            <a:off x="7478640" y="1562400"/>
            <a:ext cx="363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4" name="CustomShape 36"/>
          <p:cNvSpPr/>
          <p:nvPr/>
        </p:nvSpPr>
        <p:spPr>
          <a:xfrm>
            <a:off x="5410080" y="1568520"/>
            <a:ext cx="345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5" name="CustomShape 37"/>
          <p:cNvSpPr/>
          <p:nvPr/>
        </p:nvSpPr>
        <p:spPr>
          <a:xfrm>
            <a:off x="10206000" y="1530360"/>
            <a:ext cx="601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6" name="CustomShape 38"/>
          <p:cNvSpPr/>
          <p:nvPr/>
        </p:nvSpPr>
        <p:spPr>
          <a:xfrm>
            <a:off x="6257880" y="1525680"/>
            <a:ext cx="172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7" name="CustomShape 39"/>
          <p:cNvSpPr/>
          <p:nvPr/>
        </p:nvSpPr>
        <p:spPr>
          <a:xfrm>
            <a:off x="10134720" y="1527840"/>
            <a:ext cx="69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8" name="CustomShape 40"/>
          <p:cNvSpPr/>
          <p:nvPr/>
        </p:nvSpPr>
        <p:spPr>
          <a:xfrm>
            <a:off x="2583000" y="155988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09" name="CustomShape 41"/>
          <p:cNvSpPr/>
          <p:nvPr/>
        </p:nvSpPr>
        <p:spPr>
          <a:xfrm>
            <a:off x="1762200" y="152172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0" name="CustomShape 42"/>
          <p:cNvSpPr/>
          <p:nvPr/>
        </p:nvSpPr>
        <p:spPr>
          <a:xfrm>
            <a:off x="1081260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1" name="CustomShape 43"/>
          <p:cNvSpPr/>
          <p:nvPr/>
        </p:nvSpPr>
        <p:spPr>
          <a:xfrm>
            <a:off x="10896480" y="1545120"/>
            <a:ext cx="61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2" name="CustomShape 44"/>
          <p:cNvSpPr/>
          <p:nvPr/>
        </p:nvSpPr>
        <p:spPr>
          <a:xfrm>
            <a:off x="9947160" y="15537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3" name="CustomShape 45"/>
          <p:cNvSpPr/>
          <p:nvPr/>
        </p:nvSpPr>
        <p:spPr>
          <a:xfrm>
            <a:off x="10817280" y="153180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4" name="CustomShape 46"/>
          <p:cNvSpPr/>
          <p:nvPr/>
        </p:nvSpPr>
        <p:spPr>
          <a:xfrm>
            <a:off x="1083636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5" name="CustomShape 47"/>
          <p:cNvSpPr/>
          <p:nvPr/>
        </p:nvSpPr>
        <p:spPr>
          <a:xfrm>
            <a:off x="10787040" y="1530360"/>
            <a:ext cx="28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6" name="CustomShape 48"/>
          <p:cNvSpPr/>
          <p:nvPr/>
        </p:nvSpPr>
        <p:spPr>
          <a:xfrm>
            <a:off x="4092480" y="155268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7" name="CustomShape 49"/>
          <p:cNvSpPr/>
          <p:nvPr/>
        </p:nvSpPr>
        <p:spPr>
          <a:xfrm>
            <a:off x="8528040" y="15674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8" name="CustomShape 50"/>
          <p:cNvSpPr/>
          <p:nvPr/>
        </p:nvSpPr>
        <p:spPr>
          <a:xfrm>
            <a:off x="8461440" y="1556280"/>
            <a:ext cx="64800" cy="12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19" name="CustomShape 51"/>
          <p:cNvSpPr/>
          <p:nvPr/>
        </p:nvSpPr>
        <p:spPr>
          <a:xfrm>
            <a:off x="1562040" y="1514520"/>
            <a:ext cx="9561240" cy="622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0" name="CustomShape 52"/>
          <p:cNvSpPr/>
          <p:nvPr/>
        </p:nvSpPr>
        <p:spPr>
          <a:xfrm>
            <a:off x="7508880" y="1559880"/>
            <a:ext cx="9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1" name="CustomShape 53"/>
          <p:cNvSpPr/>
          <p:nvPr/>
        </p:nvSpPr>
        <p:spPr>
          <a:xfrm>
            <a:off x="5433840" y="156744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2" name="CustomShape 54"/>
          <p:cNvSpPr/>
          <p:nvPr/>
        </p:nvSpPr>
        <p:spPr>
          <a:xfrm>
            <a:off x="9672480" y="1567440"/>
            <a:ext cx="237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3" name="CustomShape 55"/>
          <p:cNvSpPr/>
          <p:nvPr/>
        </p:nvSpPr>
        <p:spPr>
          <a:xfrm>
            <a:off x="10966320" y="1529280"/>
            <a:ext cx="378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4" name="CustomShape 56"/>
          <p:cNvSpPr/>
          <p:nvPr/>
        </p:nvSpPr>
        <p:spPr>
          <a:xfrm>
            <a:off x="11329920" y="155268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5" name="CustomShape 57"/>
          <p:cNvSpPr/>
          <p:nvPr/>
        </p:nvSpPr>
        <p:spPr>
          <a:xfrm>
            <a:off x="11042640" y="15404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6" name="CustomShape 58"/>
          <p:cNvSpPr/>
          <p:nvPr/>
        </p:nvSpPr>
        <p:spPr>
          <a:xfrm>
            <a:off x="11106000" y="15429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7" name="CustomShape 59"/>
          <p:cNvSpPr/>
          <p:nvPr/>
        </p:nvSpPr>
        <p:spPr>
          <a:xfrm>
            <a:off x="10679040" y="1525680"/>
            <a:ext cx="10152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8" name="CustomShape 60"/>
          <p:cNvSpPr/>
          <p:nvPr/>
        </p:nvSpPr>
        <p:spPr>
          <a:xfrm>
            <a:off x="11039400" y="1550160"/>
            <a:ext cx="252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29" name="CustomShape 61"/>
          <p:cNvSpPr/>
          <p:nvPr/>
        </p:nvSpPr>
        <p:spPr>
          <a:xfrm>
            <a:off x="10841040" y="1549080"/>
            <a:ext cx="56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0" name="CustomShape 62"/>
          <p:cNvSpPr/>
          <p:nvPr/>
        </p:nvSpPr>
        <p:spPr>
          <a:xfrm>
            <a:off x="10899720" y="155016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1" name="CustomShape 63"/>
          <p:cNvSpPr/>
          <p:nvPr/>
        </p:nvSpPr>
        <p:spPr>
          <a:xfrm>
            <a:off x="10958400" y="1555200"/>
            <a:ext cx="44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2" name="CustomShape 64"/>
          <p:cNvSpPr/>
          <p:nvPr/>
        </p:nvSpPr>
        <p:spPr>
          <a:xfrm>
            <a:off x="10304640" y="1549080"/>
            <a:ext cx="60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3" name="CustomShape 65"/>
          <p:cNvSpPr/>
          <p:nvPr/>
        </p:nvSpPr>
        <p:spPr>
          <a:xfrm>
            <a:off x="10483920" y="1557720"/>
            <a:ext cx="219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4" name="CustomShape 66"/>
          <p:cNvSpPr/>
          <p:nvPr/>
        </p:nvSpPr>
        <p:spPr>
          <a:xfrm>
            <a:off x="10291680" y="1563840"/>
            <a:ext cx="1155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5" name="CustomShape 67"/>
          <p:cNvSpPr/>
          <p:nvPr/>
        </p:nvSpPr>
        <p:spPr>
          <a:xfrm>
            <a:off x="9621720" y="1546560"/>
            <a:ext cx="936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6" name="CustomShape 68"/>
          <p:cNvSpPr/>
          <p:nvPr/>
        </p:nvSpPr>
        <p:spPr>
          <a:xfrm>
            <a:off x="8951760" y="1568520"/>
            <a:ext cx="9504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7" name="CustomShape 69"/>
          <p:cNvSpPr/>
          <p:nvPr/>
        </p:nvSpPr>
        <p:spPr>
          <a:xfrm>
            <a:off x="9005760" y="1566000"/>
            <a:ext cx="158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8" name="CustomShape 70"/>
          <p:cNvSpPr/>
          <p:nvPr/>
        </p:nvSpPr>
        <p:spPr>
          <a:xfrm>
            <a:off x="1587600" y="1517040"/>
            <a:ext cx="36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39" name="CustomShape 71"/>
          <p:cNvSpPr/>
          <p:nvPr/>
        </p:nvSpPr>
        <p:spPr>
          <a:xfrm>
            <a:off x="1522440" y="151956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40" name="CustomShape 72"/>
          <p:cNvSpPr/>
          <p:nvPr/>
        </p:nvSpPr>
        <p:spPr>
          <a:xfrm>
            <a:off x="6649920" y="1573560"/>
            <a:ext cx="316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41" name="CustomShape 73"/>
          <p:cNvSpPr/>
          <p:nvPr/>
        </p:nvSpPr>
        <p:spPr>
          <a:xfrm>
            <a:off x="6162840" y="1566000"/>
            <a:ext cx="14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42" name="CustomShape 74"/>
          <p:cNvSpPr/>
          <p:nvPr/>
        </p:nvSpPr>
        <p:spPr>
          <a:xfrm>
            <a:off x="5738760" y="15710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43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44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12028320" y="1525680"/>
            <a:ext cx="615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0" name="CustomShape 2"/>
          <p:cNvSpPr/>
          <p:nvPr/>
        </p:nvSpPr>
        <p:spPr>
          <a:xfrm>
            <a:off x="12022200" y="15328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1" name="CustomShape 3"/>
          <p:cNvSpPr/>
          <p:nvPr/>
        </p:nvSpPr>
        <p:spPr>
          <a:xfrm>
            <a:off x="12041280" y="1531800"/>
            <a:ext cx="3780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2" name="CustomShape 4"/>
          <p:cNvSpPr/>
          <p:nvPr/>
        </p:nvSpPr>
        <p:spPr>
          <a:xfrm>
            <a:off x="11831760" y="1526760"/>
            <a:ext cx="41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3" name="CustomShape 5"/>
          <p:cNvSpPr/>
          <p:nvPr/>
        </p:nvSpPr>
        <p:spPr>
          <a:xfrm>
            <a:off x="11809440" y="1531800"/>
            <a:ext cx="396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4" name="CustomShape 6"/>
          <p:cNvSpPr/>
          <p:nvPr/>
        </p:nvSpPr>
        <p:spPr>
          <a:xfrm>
            <a:off x="12003120" y="1537920"/>
            <a:ext cx="759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5" name="CustomShape 7"/>
          <p:cNvSpPr/>
          <p:nvPr/>
        </p:nvSpPr>
        <p:spPr>
          <a:xfrm>
            <a:off x="11665080" y="1523160"/>
            <a:ext cx="378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6" name="CustomShape 8"/>
          <p:cNvSpPr/>
          <p:nvPr/>
        </p:nvSpPr>
        <p:spPr>
          <a:xfrm>
            <a:off x="11506320" y="1521720"/>
            <a:ext cx="903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7" name="CustomShape 9"/>
          <p:cNvSpPr/>
          <p:nvPr/>
        </p:nvSpPr>
        <p:spPr>
          <a:xfrm>
            <a:off x="11471400" y="1525680"/>
            <a:ext cx="33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8" name="CustomShape 10"/>
          <p:cNvSpPr/>
          <p:nvPr/>
        </p:nvSpPr>
        <p:spPr>
          <a:xfrm>
            <a:off x="11711160" y="152928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89" name="CustomShape 11"/>
          <p:cNvSpPr/>
          <p:nvPr/>
        </p:nvSpPr>
        <p:spPr>
          <a:xfrm>
            <a:off x="11692080" y="153288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0" name="CustomShape 12"/>
          <p:cNvSpPr/>
          <p:nvPr/>
        </p:nvSpPr>
        <p:spPr>
          <a:xfrm>
            <a:off x="1174104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1" name="CustomShape 13"/>
          <p:cNvSpPr/>
          <p:nvPr/>
        </p:nvSpPr>
        <p:spPr>
          <a:xfrm>
            <a:off x="11841120" y="1537920"/>
            <a:ext cx="6948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2" name="CustomShape 14"/>
          <p:cNvSpPr/>
          <p:nvPr/>
        </p:nvSpPr>
        <p:spPr>
          <a:xfrm>
            <a:off x="11764800" y="1535400"/>
            <a:ext cx="42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3" name="CustomShape 15"/>
          <p:cNvSpPr/>
          <p:nvPr/>
        </p:nvSpPr>
        <p:spPr>
          <a:xfrm>
            <a:off x="11744280" y="153792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4" name="CustomShape 16"/>
          <p:cNvSpPr/>
          <p:nvPr/>
        </p:nvSpPr>
        <p:spPr>
          <a:xfrm>
            <a:off x="11482560" y="1531800"/>
            <a:ext cx="838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5" name="CustomShape 17"/>
          <p:cNvSpPr/>
          <p:nvPr/>
        </p:nvSpPr>
        <p:spPr>
          <a:xfrm>
            <a:off x="11626920" y="153288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6" name="CustomShape 18"/>
          <p:cNvSpPr/>
          <p:nvPr/>
        </p:nvSpPr>
        <p:spPr>
          <a:xfrm>
            <a:off x="1126188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7" name="CustomShape 19"/>
          <p:cNvSpPr/>
          <p:nvPr/>
        </p:nvSpPr>
        <p:spPr>
          <a:xfrm>
            <a:off x="11553840" y="153432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8" name="CustomShape 20"/>
          <p:cNvSpPr/>
          <p:nvPr/>
        </p:nvSpPr>
        <p:spPr>
          <a:xfrm>
            <a:off x="11409480" y="1529280"/>
            <a:ext cx="29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399" name="CustomShape 21"/>
          <p:cNvSpPr/>
          <p:nvPr/>
        </p:nvSpPr>
        <p:spPr>
          <a:xfrm>
            <a:off x="11619000" y="1531800"/>
            <a:ext cx="4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0" name="CustomShape 22"/>
          <p:cNvSpPr/>
          <p:nvPr/>
        </p:nvSpPr>
        <p:spPr>
          <a:xfrm>
            <a:off x="11598120" y="1531800"/>
            <a:ext cx="266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1" name="CustomShape 23"/>
          <p:cNvSpPr/>
          <p:nvPr/>
        </p:nvSpPr>
        <p:spPr>
          <a:xfrm>
            <a:off x="11138040" y="1534320"/>
            <a:ext cx="187200" cy="21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2" name="CustomShape 24"/>
          <p:cNvSpPr/>
          <p:nvPr/>
        </p:nvSpPr>
        <p:spPr>
          <a:xfrm>
            <a:off x="11266560" y="1529280"/>
            <a:ext cx="936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3" name="CustomShape 25"/>
          <p:cNvSpPr/>
          <p:nvPr/>
        </p:nvSpPr>
        <p:spPr>
          <a:xfrm>
            <a:off x="11361600" y="1531800"/>
            <a:ext cx="133200" cy="10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4" name="CustomShape 26"/>
          <p:cNvSpPr/>
          <p:nvPr/>
        </p:nvSpPr>
        <p:spPr>
          <a:xfrm>
            <a:off x="11834640" y="15526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5" name="CustomShape 27"/>
          <p:cNvSpPr/>
          <p:nvPr/>
        </p:nvSpPr>
        <p:spPr>
          <a:xfrm>
            <a:off x="11764800" y="1542960"/>
            <a:ext cx="11556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6" name="CustomShape 28"/>
          <p:cNvSpPr/>
          <p:nvPr/>
        </p:nvSpPr>
        <p:spPr>
          <a:xfrm>
            <a:off x="11555280" y="1544040"/>
            <a:ext cx="68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7" name="CustomShape 29"/>
          <p:cNvSpPr/>
          <p:nvPr/>
        </p:nvSpPr>
        <p:spPr>
          <a:xfrm>
            <a:off x="11223720" y="1527840"/>
            <a:ext cx="363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8" name="CustomShape 30"/>
          <p:cNvSpPr/>
          <p:nvPr/>
        </p:nvSpPr>
        <p:spPr>
          <a:xfrm>
            <a:off x="11145960" y="1529280"/>
            <a:ext cx="205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09" name="CustomShape 31"/>
          <p:cNvSpPr/>
          <p:nvPr/>
        </p:nvSpPr>
        <p:spPr>
          <a:xfrm>
            <a:off x="6197760" y="156600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0" name="CustomShape 32"/>
          <p:cNvSpPr/>
          <p:nvPr/>
        </p:nvSpPr>
        <p:spPr>
          <a:xfrm>
            <a:off x="6356520" y="156492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1" name="CustomShape 33"/>
          <p:cNvSpPr/>
          <p:nvPr/>
        </p:nvSpPr>
        <p:spPr>
          <a:xfrm>
            <a:off x="8950320" y="1521720"/>
            <a:ext cx="6012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2" name="CustomShape 34"/>
          <p:cNvSpPr/>
          <p:nvPr/>
        </p:nvSpPr>
        <p:spPr>
          <a:xfrm>
            <a:off x="7537320" y="1546560"/>
            <a:ext cx="2664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3" name="CustomShape 35"/>
          <p:cNvSpPr/>
          <p:nvPr/>
        </p:nvSpPr>
        <p:spPr>
          <a:xfrm>
            <a:off x="7478640" y="1562400"/>
            <a:ext cx="363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4" name="CustomShape 36"/>
          <p:cNvSpPr/>
          <p:nvPr/>
        </p:nvSpPr>
        <p:spPr>
          <a:xfrm>
            <a:off x="5410080" y="1568520"/>
            <a:ext cx="345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5" name="CustomShape 37"/>
          <p:cNvSpPr/>
          <p:nvPr/>
        </p:nvSpPr>
        <p:spPr>
          <a:xfrm>
            <a:off x="10206000" y="1530360"/>
            <a:ext cx="601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6" name="CustomShape 38"/>
          <p:cNvSpPr/>
          <p:nvPr/>
        </p:nvSpPr>
        <p:spPr>
          <a:xfrm>
            <a:off x="6257880" y="1525680"/>
            <a:ext cx="172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7" name="CustomShape 39"/>
          <p:cNvSpPr/>
          <p:nvPr/>
        </p:nvSpPr>
        <p:spPr>
          <a:xfrm>
            <a:off x="10134720" y="1527840"/>
            <a:ext cx="69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8" name="CustomShape 40"/>
          <p:cNvSpPr/>
          <p:nvPr/>
        </p:nvSpPr>
        <p:spPr>
          <a:xfrm>
            <a:off x="2583000" y="155988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19" name="CustomShape 41"/>
          <p:cNvSpPr/>
          <p:nvPr/>
        </p:nvSpPr>
        <p:spPr>
          <a:xfrm>
            <a:off x="1762200" y="152172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0" name="CustomShape 42"/>
          <p:cNvSpPr/>
          <p:nvPr/>
        </p:nvSpPr>
        <p:spPr>
          <a:xfrm>
            <a:off x="1081260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1" name="CustomShape 43"/>
          <p:cNvSpPr/>
          <p:nvPr/>
        </p:nvSpPr>
        <p:spPr>
          <a:xfrm>
            <a:off x="10896480" y="1545120"/>
            <a:ext cx="61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2" name="CustomShape 44"/>
          <p:cNvSpPr/>
          <p:nvPr/>
        </p:nvSpPr>
        <p:spPr>
          <a:xfrm>
            <a:off x="9947160" y="15537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3" name="CustomShape 45"/>
          <p:cNvSpPr/>
          <p:nvPr/>
        </p:nvSpPr>
        <p:spPr>
          <a:xfrm>
            <a:off x="10817280" y="153180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4" name="CustomShape 46"/>
          <p:cNvSpPr/>
          <p:nvPr/>
        </p:nvSpPr>
        <p:spPr>
          <a:xfrm>
            <a:off x="1083636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5" name="CustomShape 47"/>
          <p:cNvSpPr/>
          <p:nvPr/>
        </p:nvSpPr>
        <p:spPr>
          <a:xfrm>
            <a:off x="10787040" y="1530360"/>
            <a:ext cx="28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6" name="CustomShape 48"/>
          <p:cNvSpPr/>
          <p:nvPr/>
        </p:nvSpPr>
        <p:spPr>
          <a:xfrm>
            <a:off x="4092480" y="155268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7" name="CustomShape 49"/>
          <p:cNvSpPr/>
          <p:nvPr/>
        </p:nvSpPr>
        <p:spPr>
          <a:xfrm>
            <a:off x="8528040" y="15674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8" name="CustomShape 50"/>
          <p:cNvSpPr/>
          <p:nvPr/>
        </p:nvSpPr>
        <p:spPr>
          <a:xfrm>
            <a:off x="8461440" y="1556280"/>
            <a:ext cx="64800" cy="12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29" name="CustomShape 51"/>
          <p:cNvSpPr/>
          <p:nvPr/>
        </p:nvSpPr>
        <p:spPr>
          <a:xfrm>
            <a:off x="1562040" y="1514520"/>
            <a:ext cx="9561240" cy="622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0" name="CustomShape 52"/>
          <p:cNvSpPr/>
          <p:nvPr/>
        </p:nvSpPr>
        <p:spPr>
          <a:xfrm>
            <a:off x="7508880" y="1559880"/>
            <a:ext cx="9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1" name="CustomShape 53"/>
          <p:cNvSpPr/>
          <p:nvPr/>
        </p:nvSpPr>
        <p:spPr>
          <a:xfrm>
            <a:off x="5433840" y="156744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2" name="CustomShape 54"/>
          <p:cNvSpPr/>
          <p:nvPr/>
        </p:nvSpPr>
        <p:spPr>
          <a:xfrm>
            <a:off x="9672480" y="1567440"/>
            <a:ext cx="237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3" name="CustomShape 55"/>
          <p:cNvSpPr/>
          <p:nvPr/>
        </p:nvSpPr>
        <p:spPr>
          <a:xfrm>
            <a:off x="10966320" y="1529280"/>
            <a:ext cx="378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4" name="CustomShape 56"/>
          <p:cNvSpPr/>
          <p:nvPr/>
        </p:nvSpPr>
        <p:spPr>
          <a:xfrm>
            <a:off x="11329920" y="155268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5" name="CustomShape 57"/>
          <p:cNvSpPr/>
          <p:nvPr/>
        </p:nvSpPr>
        <p:spPr>
          <a:xfrm>
            <a:off x="11042640" y="15404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6" name="CustomShape 58"/>
          <p:cNvSpPr/>
          <p:nvPr/>
        </p:nvSpPr>
        <p:spPr>
          <a:xfrm>
            <a:off x="11106000" y="15429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7" name="CustomShape 59"/>
          <p:cNvSpPr/>
          <p:nvPr/>
        </p:nvSpPr>
        <p:spPr>
          <a:xfrm>
            <a:off x="10679040" y="1525680"/>
            <a:ext cx="10152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8" name="CustomShape 60"/>
          <p:cNvSpPr/>
          <p:nvPr/>
        </p:nvSpPr>
        <p:spPr>
          <a:xfrm>
            <a:off x="11039400" y="1550160"/>
            <a:ext cx="252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39" name="CustomShape 61"/>
          <p:cNvSpPr/>
          <p:nvPr/>
        </p:nvSpPr>
        <p:spPr>
          <a:xfrm>
            <a:off x="10841040" y="1549080"/>
            <a:ext cx="56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0" name="CustomShape 62"/>
          <p:cNvSpPr/>
          <p:nvPr/>
        </p:nvSpPr>
        <p:spPr>
          <a:xfrm>
            <a:off x="10899720" y="155016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1" name="CustomShape 63"/>
          <p:cNvSpPr/>
          <p:nvPr/>
        </p:nvSpPr>
        <p:spPr>
          <a:xfrm>
            <a:off x="10958400" y="1555200"/>
            <a:ext cx="44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2" name="CustomShape 64"/>
          <p:cNvSpPr/>
          <p:nvPr/>
        </p:nvSpPr>
        <p:spPr>
          <a:xfrm>
            <a:off x="10304640" y="1549080"/>
            <a:ext cx="60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3" name="CustomShape 65"/>
          <p:cNvSpPr/>
          <p:nvPr/>
        </p:nvSpPr>
        <p:spPr>
          <a:xfrm>
            <a:off x="10483920" y="1557720"/>
            <a:ext cx="219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4" name="CustomShape 66"/>
          <p:cNvSpPr/>
          <p:nvPr/>
        </p:nvSpPr>
        <p:spPr>
          <a:xfrm>
            <a:off x="10291680" y="1563840"/>
            <a:ext cx="1155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5" name="CustomShape 67"/>
          <p:cNvSpPr/>
          <p:nvPr/>
        </p:nvSpPr>
        <p:spPr>
          <a:xfrm>
            <a:off x="9621720" y="1546560"/>
            <a:ext cx="936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6" name="CustomShape 68"/>
          <p:cNvSpPr/>
          <p:nvPr/>
        </p:nvSpPr>
        <p:spPr>
          <a:xfrm>
            <a:off x="8951760" y="1568520"/>
            <a:ext cx="9504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7" name="CustomShape 69"/>
          <p:cNvSpPr/>
          <p:nvPr/>
        </p:nvSpPr>
        <p:spPr>
          <a:xfrm>
            <a:off x="9005760" y="1566000"/>
            <a:ext cx="158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8" name="CustomShape 70"/>
          <p:cNvSpPr/>
          <p:nvPr/>
        </p:nvSpPr>
        <p:spPr>
          <a:xfrm>
            <a:off x="1587600" y="1517040"/>
            <a:ext cx="36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49" name="CustomShape 71"/>
          <p:cNvSpPr/>
          <p:nvPr/>
        </p:nvSpPr>
        <p:spPr>
          <a:xfrm>
            <a:off x="1522440" y="151956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50" name="CustomShape 72"/>
          <p:cNvSpPr/>
          <p:nvPr/>
        </p:nvSpPr>
        <p:spPr>
          <a:xfrm>
            <a:off x="6649920" y="1573560"/>
            <a:ext cx="316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51" name="CustomShape 73"/>
          <p:cNvSpPr/>
          <p:nvPr/>
        </p:nvSpPr>
        <p:spPr>
          <a:xfrm>
            <a:off x="6162840" y="1566000"/>
            <a:ext cx="14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52" name="CustomShape 74"/>
          <p:cNvSpPr/>
          <p:nvPr/>
        </p:nvSpPr>
        <p:spPr>
          <a:xfrm>
            <a:off x="5738760" y="15710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53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20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54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53524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455" name="PlaceHolder 77"/>
          <p:cNvSpPr>
            <a:spLocks noGrp="1"/>
          </p:cNvSpPr>
          <p:nvPr>
            <p:ph type="body"/>
          </p:nvPr>
        </p:nvSpPr>
        <p:spPr>
          <a:xfrm>
            <a:off x="6230160" y="160452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456" name="PlaceHolder 78"/>
          <p:cNvSpPr>
            <a:spLocks noGrp="1"/>
          </p:cNvSpPr>
          <p:nvPr>
            <p:ph type="body"/>
          </p:nvPr>
        </p:nvSpPr>
        <p:spPr>
          <a:xfrm>
            <a:off x="6230160" y="3682080"/>
            <a:ext cx="5352480" cy="18964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12028320" y="1525680"/>
            <a:ext cx="615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2" name="CustomShape 2"/>
          <p:cNvSpPr/>
          <p:nvPr/>
        </p:nvSpPr>
        <p:spPr>
          <a:xfrm>
            <a:off x="12022200" y="15328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3" name="CustomShape 3"/>
          <p:cNvSpPr/>
          <p:nvPr/>
        </p:nvSpPr>
        <p:spPr>
          <a:xfrm>
            <a:off x="12041280" y="1531800"/>
            <a:ext cx="3780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4" name="CustomShape 4"/>
          <p:cNvSpPr/>
          <p:nvPr/>
        </p:nvSpPr>
        <p:spPr>
          <a:xfrm>
            <a:off x="11831760" y="1526760"/>
            <a:ext cx="41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5" name="CustomShape 5"/>
          <p:cNvSpPr/>
          <p:nvPr/>
        </p:nvSpPr>
        <p:spPr>
          <a:xfrm>
            <a:off x="11809440" y="1531800"/>
            <a:ext cx="396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6" name="CustomShape 6"/>
          <p:cNvSpPr/>
          <p:nvPr/>
        </p:nvSpPr>
        <p:spPr>
          <a:xfrm>
            <a:off x="12003120" y="1537920"/>
            <a:ext cx="759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7" name="CustomShape 7"/>
          <p:cNvSpPr/>
          <p:nvPr/>
        </p:nvSpPr>
        <p:spPr>
          <a:xfrm>
            <a:off x="11665080" y="1523160"/>
            <a:ext cx="378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8" name="CustomShape 8"/>
          <p:cNvSpPr/>
          <p:nvPr/>
        </p:nvSpPr>
        <p:spPr>
          <a:xfrm>
            <a:off x="11506320" y="1521720"/>
            <a:ext cx="903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499" name="CustomShape 9"/>
          <p:cNvSpPr/>
          <p:nvPr/>
        </p:nvSpPr>
        <p:spPr>
          <a:xfrm>
            <a:off x="11471400" y="1525680"/>
            <a:ext cx="33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0" name="CustomShape 10"/>
          <p:cNvSpPr/>
          <p:nvPr/>
        </p:nvSpPr>
        <p:spPr>
          <a:xfrm>
            <a:off x="11711160" y="152928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1" name="CustomShape 11"/>
          <p:cNvSpPr/>
          <p:nvPr/>
        </p:nvSpPr>
        <p:spPr>
          <a:xfrm>
            <a:off x="11692080" y="153288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2" name="CustomShape 12"/>
          <p:cNvSpPr/>
          <p:nvPr/>
        </p:nvSpPr>
        <p:spPr>
          <a:xfrm>
            <a:off x="1174104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3" name="CustomShape 13"/>
          <p:cNvSpPr/>
          <p:nvPr/>
        </p:nvSpPr>
        <p:spPr>
          <a:xfrm>
            <a:off x="11841120" y="1537920"/>
            <a:ext cx="6948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4" name="CustomShape 14"/>
          <p:cNvSpPr/>
          <p:nvPr/>
        </p:nvSpPr>
        <p:spPr>
          <a:xfrm>
            <a:off x="11764800" y="1535400"/>
            <a:ext cx="42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5" name="CustomShape 15"/>
          <p:cNvSpPr/>
          <p:nvPr/>
        </p:nvSpPr>
        <p:spPr>
          <a:xfrm>
            <a:off x="11744280" y="153792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6" name="CustomShape 16"/>
          <p:cNvSpPr/>
          <p:nvPr/>
        </p:nvSpPr>
        <p:spPr>
          <a:xfrm>
            <a:off x="11482560" y="1531800"/>
            <a:ext cx="838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7" name="CustomShape 17"/>
          <p:cNvSpPr/>
          <p:nvPr/>
        </p:nvSpPr>
        <p:spPr>
          <a:xfrm>
            <a:off x="11626920" y="153288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8" name="CustomShape 18"/>
          <p:cNvSpPr/>
          <p:nvPr/>
        </p:nvSpPr>
        <p:spPr>
          <a:xfrm>
            <a:off x="1126188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09" name="CustomShape 19"/>
          <p:cNvSpPr/>
          <p:nvPr/>
        </p:nvSpPr>
        <p:spPr>
          <a:xfrm>
            <a:off x="11553840" y="153432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0" name="CustomShape 20"/>
          <p:cNvSpPr/>
          <p:nvPr/>
        </p:nvSpPr>
        <p:spPr>
          <a:xfrm>
            <a:off x="11409480" y="1529280"/>
            <a:ext cx="29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1" name="CustomShape 21"/>
          <p:cNvSpPr/>
          <p:nvPr/>
        </p:nvSpPr>
        <p:spPr>
          <a:xfrm>
            <a:off x="11619000" y="1531800"/>
            <a:ext cx="4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2" name="CustomShape 22"/>
          <p:cNvSpPr/>
          <p:nvPr/>
        </p:nvSpPr>
        <p:spPr>
          <a:xfrm>
            <a:off x="11598120" y="1531800"/>
            <a:ext cx="266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3" name="CustomShape 23"/>
          <p:cNvSpPr/>
          <p:nvPr/>
        </p:nvSpPr>
        <p:spPr>
          <a:xfrm>
            <a:off x="11138040" y="1534320"/>
            <a:ext cx="187200" cy="21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4" name="CustomShape 24"/>
          <p:cNvSpPr/>
          <p:nvPr/>
        </p:nvSpPr>
        <p:spPr>
          <a:xfrm>
            <a:off x="11266560" y="1529280"/>
            <a:ext cx="936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5" name="CustomShape 25"/>
          <p:cNvSpPr/>
          <p:nvPr/>
        </p:nvSpPr>
        <p:spPr>
          <a:xfrm>
            <a:off x="11361600" y="1531800"/>
            <a:ext cx="133200" cy="10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6" name="CustomShape 26"/>
          <p:cNvSpPr/>
          <p:nvPr/>
        </p:nvSpPr>
        <p:spPr>
          <a:xfrm>
            <a:off x="11834640" y="15526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7" name="CustomShape 27"/>
          <p:cNvSpPr/>
          <p:nvPr/>
        </p:nvSpPr>
        <p:spPr>
          <a:xfrm>
            <a:off x="11764800" y="1542960"/>
            <a:ext cx="11556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8" name="CustomShape 28"/>
          <p:cNvSpPr/>
          <p:nvPr/>
        </p:nvSpPr>
        <p:spPr>
          <a:xfrm>
            <a:off x="11555280" y="1544040"/>
            <a:ext cx="68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19" name="CustomShape 29"/>
          <p:cNvSpPr/>
          <p:nvPr/>
        </p:nvSpPr>
        <p:spPr>
          <a:xfrm>
            <a:off x="11223720" y="1527840"/>
            <a:ext cx="363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0" name="CustomShape 30"/>
          <p:cNvSpPr/>
          <p:nvPr/>
        </p:nvSpPr>
        <p:spPr>
          <a:xfrm>
            <a:off x="11145960" y="1529280"/>
            <a:ext cx="205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1" name="CustomShape 31"/>
          <p:cNvSpPr/>
          <p:nvPr/>
        </p:nvSpPr>
        <p:spPr>
          <a:xfrm>
            <a:off x="6197760" y="156600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2" name="CustomShape 32"/>
          <p:cNvSpPr/>
          <p:nvPr/>
        </p:nvSpPr>
        <p:spPr>
          <a:xfrm>
            <a:off x="6356520" y="156492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3" name="CustomShape 33"/>
          <p:cNvSpPr/>
          <p:nvPr/>
        </p:nvSpPr>
        <p:spPr>
          <a:xfrm>
            <a:off x="8950320" y="1521720"/>
            <a:ext cx="6012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4" name="CustomShape 34"/>
          <p:cNvSpPr/>
          <p:nvPr/>
        </p:nvSpPr>
        <p:spPr>
          <a:xfrm>
            <a:off x="7537320" y="1546560"/>
            <a:ext cx="2664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5" name="CustomShape 35"/>
          <p:cNvSpPr/>
          <p:nvPr/>
        </p:nvSpPr>
        <p:spPr>
          <a:xfrm>
            <a:off x="7478640" y="1562400"/>
            <a:ext cx="363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6" name="CustomShape 36"/>
          <p:cNvSpPr/>
          <p:nvPr/>
        </p:nvSpPr>
        <p:spPr>
          <a:xfrm>
            <a:off x="5410080" y="1568520"/>
            <a:ext cx="345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7" name="CustomShape 37"/>
          <p:cNvSpPr/>
          <p:nvPr/>
        </p:nvSpPr>
        <p:spPr>
          <a:xfrm>
            <a:off x="10206000" y="1530360"/>
            <a:ext cx="601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8" name="CustomShape 38"/>
          <p:cNvSpPr/>
          <p:nvPr/>
        </p:nvSpPr>
        <p:spPr>
          <a:xfrm>
            <a:off x="6257880" y="1525680"/>
            <a:ext cx="172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29" name="CustomShape 39"/>
          <p:cNvSpPr/>
          <p:nvPr/>
        </p:nvSpPr>
        <p:spPr>
          <a:xfrm>
            <a:off x="10134720" y="1527840"/>
            <a:ext cx="69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0" name="CustomShape 40"/>
          <p:cNvSpPr/>
          <p:nvPr/>
        </p:nvSpPr>
        <p:spPr>
          <a:xfrm>
            <a:off x="2583000" y="155988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1" name="CustomShape 41"/>
          <p:cNvSpPr/>
          <p:nvPr/>
        </p:nvSpPr>
        <p:spPr>
          <a:xfrm>
            <a:off x="1762200" y="152172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2" name="CustomShape 42"/>
          <p:cNvSpPr/>
          <p:nvPr/>
        </p:nvSpPr>
        <p:spPr>
          <a:xfrm>
            <a:off x="1081260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3" name="CustomShape 43"/>
          <p:cNvSpPr/>
          <p:nvPr/>
        </p:nvSpPr>
        <p:spPr>
          <a:xfrm>
            <a:off x="10896480" y="1545120"/>
            <a:ext cx="61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4" name="CustomShape 44"/>
          <p:cNvSpPr/>
          <p:nvPr/>
        </p:nvSpPr>
        <p:spPr>
          <a:xfrm>
            <a:off x="9947160" y="15537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5" name="CustomShape 45"/>
          <p:cNvSpPr/>
          <p:nvPr/>
        </p:nvSpPr>
        <p:spPr>
          <a:xfrm>
            <a:off x="10817280" y="153180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6" name="CustomShape 46"/>
          <p:cNvSpPr/>
          <p:nvPr/>
        </p:nvSpPr>
        <p:spPr>
          <a:xfrm>
            <a:off x="1083636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7" name="CustomShape 47"/>
          <p:cNvSpPr/>
          <p:nvPr/>
        </p:nvSpPr>
        <p:spPr>
          <a:xfrm>
            <a:off x="10787040" y="1530360"/>
            <a:ext cx="28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8" name="CustomShape 48"/>
          <p:cNvSpPr/>
          <p:nvPr/>
        </p:nvSpPr>
        <p:spPr>
          <a:xfrm>
            <a:off x="4092480" y="155268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39" name="CustomShape 49"/>
          <p:cNvSpPr/>
          <p:nvPr/>
        </p:nvSpPr>
        <p:spPr>
          <a:xfrm>
            <a:off x="8528040" y="15674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0" name="CustomShape 50"/>
          <p:cNvSpPr/>
          <p:nvPr/>
        </p:nvSpPr>
        <p:spPr>
          <a:xfrm>
            <a:off x="8461440" y="1556280"/>
            <a:ext cx="64800" cy="12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1" name="CustomShape 51"/>
          <p:cNvSpPr/>
          <p:nvPr/>
        </p:nvSpPr>
        <p:spPr>
          <a:xfrm>
            <a:off x="1562040" y="1514520"/>
            <a:ext cx="9561240" cy="622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2" name="CustomShape 52"/>
          <p:cNvSpPr/>
          <p:nvPr/>
        </p:nvSpPr>
        <p:spPr>
          <a:xfrm>
            <a:off x="7508880" y="1559880"/>
            <a:ext cx="9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3" name="CustomShape 53"/>
          <p:cNvSpPr/>
          <p:nvPr/>
        </p:nvSpPr>
        <p:spPr>
          <a:xfrm>
            <a:off x="5433840" y="156744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4" name="CustomShape 54"/>
          <p:cNvSpPr/>
          <p:nvPr/>
        </p:nvSpPr>
        <p:spPr>
          <a:xfrm>
            <a:off x="9672480" y="1567440"/>
            <a:ext cx="237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5" name="CustomShape 55"/>
          <p:cNvSpPr/>
          <p:nvPr/>
        </p:nvSpPr>
        <p:spPr>
          <a:xfrm>
            <a:off x="10966320" y="1529280"/>
            <a:ext cx="378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6" name="CustomShape 56"/>
          <p:cNvSpPr/>
          <p:nvPr/>
        </p:nvSpPr>
        <p:spPr>
          <a:xfrm>
            <a:off x="11329920" y="155268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7" name="CustomShape 57"/>
          <p:cNvSpPr/>
          <p:nvPr/>
        </p:nvSpPr>
        <p:spPr>
          <a:xfrm>
            <a:off x="11042640" y="15404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8" name="CustomShape 58"/>
          <p:cNvSpPr/>
          <p:nvPr/>
        </p:nvSpPr>
        <p:spPr>
          <a:xfrm>
            <a:off x="11106000" y="15429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49" name="CustomShape 59"/>
          <p:cNvSpPr/>
          <p:nvPr/>
        </p:nvSpPr>
        <p:spPr>
          <a:xfrm>
            <a:off x="10679040" y="1525680"/>
            <a:ext cx="10152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0" name="CustomShape 60"/>
          <p:cNvSpPr/>
          <p:nvPr/>
        </p:nvSpPr>
        <p:spPr>
          <a:xfrm>
            <a:off x="11039400" y="1550160"/>
            <a:ext cx="252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1" name="CustomShape 61"/>
          <p:cNvSpPr/>
          <p:nvPr/>
        </p:nvSpPr>
        <p:spPr>
          <a:xfrm>
            <a:off x="10841040" y="1549080"/>
            <a:ext cx="56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2" name="CustomShape 62"/>
          <p:cNvSpPr/>
          <p:nvPr/>
        </p:nvSpPr>
        <p:spPr>
          <a:xfrm>
            <a:off x="10899720" y="155016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3" name="CustomShape 63"/>
          <p:cNvSpPr/>
          <p:nvPr/>
        </p:nvSpPr>
        <p:spPr>
          <a:xfrm>
            <a:off x="10958400" y="1555200"/>
            <a:ext cx="44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4" name="CustomShape 64"/>
          <p:cNvSpPr/>
          <p:nvPr/>
        </p:nvSpPr>
        <p:spPr>
          <a:xfrm>
            <a:off x="10304640" y="1549080"/>
            <a:ext cx="60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5" name="CustomShape 65"/>
          <p:cNvSpPr/>
          <p:nvPr/>
        </p:nvSpPr>
        <p:spPr>
          <a:xfrm>
            <a:off x="10483920" y="1557720"/>
            <a:ext cx="219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6" name="CustomShape 66"/>
          <p:cNvSpPr/>
          <p:nvPr/>
        </p:nvSpPr>
        <p:spPr>
          <a:xfrm>
            <a:off x="10291680" y="1563840"/>
            <a:ext cx="1155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7" name="CustomShape 67"/>
          <p:cNvSpPr/>
          <p:nvPr/>
        </p:nvSpPr>
        <p:spPr>
          <a:xfrm>
            <a:off x="9621720" y="1546560"/>
            <a:ext cx="936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8" name="CustomShape 68"/>
          <p:cNvSpPr/>
          <p:nvPr/>
        </p:nvSpPr>
        <p:spPr>
          <a:xfrm>
            <a:off x="8951760" y="1568520"/>
            <a:ext cx="9504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59" name="CustomShape 69"/>
          <p:cNvSpPr/>
          <p:nvPr/>
        </p:nvSpPr>
        <p:spPr>
          <a:xfrm>
            <a:off x="9005760" y="1566000"/>
            <a:ext cx="158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0" name="CustomShape 70"/>
          <p:cNvSpPr/>
          <p:nvPr/>
        </p:nvSpPr>
        <p:spPr>
          <a:xfrm>
            <a:off x="1587600" y="1517040"/>
            <a:ext cx="36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1" name="CustomShape 71"/>
          <p:cNvSpPr/>
          <p:nvPr/>
        </p:nvSpPr>
        <p:spPr>
          <a:xfrm>
            <a:off x="1522440" y="151956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2" name="CustomShape 72"/>
          <p:cNvSpPr/>
          <p:nvPr/>
        </p:nvSpPr>
        <p:spPr>
          <a:xfrm>
            <a:off x="6649920" y="1573560"/>
            <a:ext cx="316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3" name="CustomShape 73"/>
          <p:cNvSpPr/>
          <p:nvPr/>
        </p:nvSpPr>
        <p:spPr>
          <a:xfrm>
            <a:off x="6162840" y="1566000"/>
            <a:ext cx="14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4" name="CustomShape 74"/>
          <p:cNvSpPr/>
          <p:nvPr/>
        </p:nvSpPr>
        <p:spPr>
          <a:xfrm>
            <a:off x="5738760" y="15710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565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66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CustomShape 1"/>
          <p:cNvSpPr/>
          <p:nvPr/>
        </p:nvSpPr>
        <p:spPr>
          <a:xfrm>
            <a:off x="12028320" y="1525680"/>
            <a:ext cx="615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2" name="CustomShape 2"/>
          <p:cNvSpPr/>
          <p:nvPr/>
        </p:nvSpPr>
        <p:spPr>
          <a:xfrm>
            <a:off x="12022200" y="15328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3" name="CustomShape 3"/>
          <p:cNvSpPr/>
          <p:nvPr/>
        </p:nvSpPr>
        <p:spPr>
          <a:xfrm>
            <a:off x="12041280" y="1531800"/>
            <a:ext cx="3780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4" name="CustomShape 4"/>
          <p:cNvSpPr/>
          <p:nvPr/>
        </p:nvSpPr>
        <p:spPr>
          <a:xfrm>
            <a:off x="11831760" y="1526760"/>
            <a:ext cx="41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5" name="CustomShape 5"/>
          <p:cNvSpPr/>
          <p:nvPr/>
        </p:nvSpPr>
        <p:spPr>
          <a:xfrm>
            <a:off x="11809440" y="1531800"/>
            <a:ext cx="396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6" name="CustomShape 6"/>
          <p:cNvSpPr/>
          <p:nvPr/>
        </p:nvSpPr>
        <p:spPr>
          <a:xfrm>
            <a:off x="12003120" y="1537920"/>
            <a:ext cx="759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7" name="CustomShape 7"/>
          <p:cNvSpPr/>
          <p:nvPr/>
        </p:nvSpPr>
        <p:spPr>
          <a:xfrm>
            <a:off x="11665080" y="1523160"/>
            <a:ext cx="378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8" name="CustomShape 8"/>
          <p:cNvSpPr/>
          <p:nvPr/>
        </p:nvSpPr>
        <p:spPr>
          <a:xfrm>
            <a:off x="11506320" y="1521720"/>
            <a:ext cx="903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09" name="CustomShape 9"/>
          <p:cNvSpPr/>
          <p:nvPr/>
        </p:nvSpPr>
        <p:spPr>
          <a:xfrm>
            <a:off x="11471400" y="1525680"/>
            <a:ext cx="33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0" name="CustomShape 10"/>
          <p:cNvSpPr/>
          <p:nvPr/>
        </p:nvSpPr>
        <p:spPr>
          <a:xfrm>
            <a:off x="11711160" y="152928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1" name="CustomShape 11"/>
          <p:cNvSpPr/>
          <p:nvPr/>
        </p:nvSpPr>
        <p:spPr>
          <a:xfrm>
            <a:off x="11692080" y="153288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2" name="CustomShape 12"/>
          <p:cNvSpPr/>
          <p:nvPr/>
        </p:nvSpPr>
        <p:spPr>
          <a:xfrm>
            <a:off x="1174104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3" name="CustomShape 13"/>
          <p:cNvSpPr/>
          <p:nvPr/>
        </p:nvSpPr>
        <p:spPr>
          <a:xfrm>
            <a:off x="11841120" y="1537920"/>
            <a:ext cx="6948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4" name="CustomShape 14"/>
          <p:cNvSpPr/>
          <p:nvPr/>
        </p:nvSpPr>
        <p:spPr>
          <a:xfrm>
            <a:off x="11764800" y="1535400"/>
            <a:ext cx="42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5" name="CustomShape 15"/>
          <p:cNvSpPr/>
          <p:nvPr/>
        </p:nvSpPr>
        <p:spPr>
          <a:xfrm>
            <a:off x="11744280" y="153792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6" name="CustomShape 16"/>
          <p:cNvSpPr/>
          <p:nvPr/>
        </p:nvSpPr>
        <p:spPr>
          <a:xfrm>
            <a:off x="11482560" y="1531800"/>
            <a:ext cx="838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7" name="CustomShape 17"/>
          <p:cNvSpPr/>
          <p:nvPr/>
        </p:nvSpPr>
        <p:spPr>
          <a:xfrm>
            <a:off x="11626920" y="153288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8" name="CustomShape 18"/>
          <p:cNvSpPr/>
          <p:nvPr/>
        </p:nvSpPr>
        <p:spPr>
          <a:xfrm>
            <a:off x="1126188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19" name="CustomShape 19"/>
          <p:cNvSpPr/>
          <p:nvPr/>
        </p:nvSpPr>
        <p:spPr>
          <a:xfrm>
            <a:off x="11553840" y="153432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0" name="CustomShape 20"/>
          <p:cNvSpPr/>
          <p:nvPr/>
        </p:nvSpPr>
        <p:spPr>
          <a:xfrm>
            <a:off x="11409480" y="1529280"/>
            <a:ext cx="29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1" name="CustomShape 21"/>
          <p:cNvSpPr/>
          <p:nvPr/>
        </p:nvSpPr>
        <p:spPr>
          <a:xfrm>
            <a:off x="11619000" y="1531800"/>
            <a:ext cx="4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2" name="CustomShape 22"/>
          <p:cNvSpPr/>
          <p:nvPr/>
        </p:nvSpPr>
        <p:spPr>
          <a:xfrm>
            <a:off x="11598120" y="1531800"/>
            <a:ext cx="266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3" name="CustomShape 23"/>
          <p:cNvSpPr/>
          <p:nvPr/>
        </p:nvSpPr>
        <p:spPr>
          <a:xfrm>
            <a:off x="11138040" y="1534320"/>
            <a:ext cx="187200" cy="21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4" name="CustomShape 24"/>
          <p:cNvSpPr/>
          <p:nvPr/>
        </p:nvSpPr>
        <p:spPr>
          <a:xfrm>
            <a:off x="11266560" y="1529280"/>
            <a:ext cx="936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5" name="CustomShape 25"/>
          <p:cNvSpPr/>
          <p:nvPr/>
        </p:nvSpPr>
        <p:spPr>
          <a:xfrm>
            <a:off x="11361600" y="1531800"/>
            <a:ext cx="133200" cy="10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6" name="CustomShape 26"/>
          <p:cNvSpPr/>
          <p:nvPr/>
        </p:nvSpPr>
        <p:spPr>
          <a:xfrm>
            <a:off x="11834640" y="15526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7" name="CustomShape 27"/>
          <p:cNvSpPr/>
          <p:nvPr/>
        </p:nvSpPr>
        <p:spPr>
          <a:xfrm>
            <a:off x="11764800" y="1542960"/>
            <a:ext cx="11556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8" name="CustomShape 28"/>
          <p:cNvSpPr/>
          <p:nvPr/>
        </p:nvSpPr>
        <p:spPr>
          <a:xfrm>
            <a:off x="11555280" y="1544040"/>
            <a:ext cx="68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29" name="CustomShape 29"/>
          <p:cNvSpPr/>
          <p:nvPr/>
        </p:nvSpPr>
        <p:spPr>
          <a:xfrm>
            <a:off x="11223720" y="1527840"/>
            <a:ext cx="363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0" name="CustomShape 30"/>
          <p:cNvSpPr/>
          <p:nvPr/>
        </p:nvSpPr>
        <p:spPr>
          <a:xfrm>
            <a:off x="11145960" y="1529280"/>
            <a:ext cx="205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1" name="CustomShape 31"/>
          <p:cNvSpPr/>
          <p:nvPr/>
        </p:nvSpPr>
        <p:spPr>
          <a:xfrm>
            <a:off x="6197760" y="156600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2" name="CustomShape 32"/>
          <p:cNvSpPr/>
          <p:nvPr/>
        </p:nvSpPr>
        <p:spPr>
          <a:xfrm>
            <a:off x="6356520" y="156492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3" name="CustomShape 33"/>
          <p:cNvSpPr/>
          <p:nvPr/>
        </p:nvSpPr>
        <p:spPr>
          <a:xfrm>
            <a:off x="8950320" y="1521720"/>
            <a:ext cx="6012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4" name="CustomShape 34"/>
          <p:cNvSpPr/>
          <p:nvPr/>
        </p:nvSpPr>
        <p:spPr>
          <a:xfrm>
            <a:off x="7537320" y="1546560"/>
            <a:ext cx="2664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5" name="CustomShape 35"/>
          <p:cNvSpPr/>
          <p:nvPr/>
        </p:nvSpPr>
        <p:spPr>
          <a:xfrm>
            <a:off x="7478640" y="1562400"/>
            <a:ext cx="363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6" name="CustomShape 36"/>
          <p:cNvSpPr/>
          <p:nvPr/>
        </p:nvSpPr>
        <p:spPr>
          <a:xfrm>
            <a:off x="5410080" y="1568520"/>
            <a:ext cx="345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7" name="CustomShape 37"/>
          <p:cNvSpPr/>
          <p:nvPr/>
        </p:nvSpPr>
        <p:spPr>
          <a:xfrm>
            <a:off x="10206000" y="1530360"/>
            <a:ext cx="601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8" name="CustomShape 38"/>
          <p:cNvSpPr/>
          <p:nvPr/>
        </p:nvSpPr>
        <p:spPr>
          <a:xfrm>
            <a:off x="6257880" y="1525680"/>
            <a:ext cx="172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39" name="CustomShape 39"/>
          <p:cNvSpPr/>
          <p:nvPr/>
        </p:nvSpPr>
        <p:spPr>
          <a:xfrm>
            <a:off x="10134720" y="1527840"/>
            <a:ext cx="69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0" name="CustomShape 40"/>
          <p:cNvSpPr/>
          <p:nvPr/>
        </p:nvSpPr>
        <p:spPr>
          <a:xfrm>
            <a:off x="2583000" y="155988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1" name="CustomShape 41"/>
          <p:cNvSpPr/>
          <p:nvPr/>
        </p:nvSpPr>
        <p:spPr>
          <a:xfrm>
            <a:off x="1762200" y="152172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2" name="CustomShape 42"/>
          <p:cNvSpPr/>
          <p:nvPr/>
        </p:nvSpPr>
        <p:spPr>
          <a:xfrm>
            <a:off x="1081260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3" name="CustomShape 43"/>
          <p:cNvSpPr/>
          <p:nvPr/>
        </p:nvSpPr>
        <p:spPr>
          <a:xfrm>
            <a:off x="10896480" y="1545120"/>
            <a:ext cx="61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4" name="CustomShape 44"/>
          <p:cNvSpPr/>
          <p:nvPr/>
        </p:nvSpPr>
        <p:spPr>
          <a:xfrm>
            <a:off x="9947160" y="15537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5" name="CustomShape 45"/>
          <p:cNvSpPr/>
          <p:nvPr/>
        </p:nvSpPr>
        <p:spPr>
          <a:xfrm>
            <a:off x="10817280" y="153180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6" name="CustomShape 46"/>
          <p:cNvSpPr/>
          <p:nvPr/>
        </p:nvSpPr>
        <p:spPr>
          <a:xfrm>
            <a:off x="1083636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7" name="CustomShape 47"/>
          <p:cNvSpPr/>
          <p:nvPr/>
        </p:nvSpPr>
        <p:spPr>
          <a:xfrm>
            <a:off x="10787040" y="1530360"/>
            <a:ext cx="28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8" name="CustomShape 48"/>
          <p:cNvSpPr/>
          <p:nvPr/>
        </p:nvSpPr>
        <p:spPr>
          <a:xfrm>
            <a:off x="4092480" y="155268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49" name="CustomShape 49"/>
          <p:cNvSpPr/>
          <p:nvPr/>
        </p:nvSpPr>
        <p:spPr>
          <a:xfrm>
            <a:off x="8528040" y="15674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0" name="CustomShape 50"/>
          <p:cNvSpPr/>
          <p:nvPr/>
        </p:nvSpPr>
        <p:spPr>
          <a:xfrm>
            <a:off x="8461440" y="1556280"/>
            <a:ext cx="64800" cy="12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1" name="CustomShape 51"/>
          <p:cNvSpPr/>
          <p:nvPr/>
        </p:nvSpPr>
        <p:spPr>
          <a:xfrm>
            <a:off x="1562040" y="1514520"/>
            <a:ext cx="9561240" cy="622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2" name="CustomShape 52"/>
          <p:cNvSpPr/>
          <p:nvPr/>
        </p:nvSpPr>
        <p:spPr>
          <a:xfrm>
            <a:off x="7508880" y="1559880"/>
            <a:ext cx="9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3" name="CustomShape 53"/>
          <p:cNvSpPr/>
          <p:nvPr/>
        </p:nvSpPr>
        <p:spPr>
          <a:xfrm>
            <a:off x="5433840" y="156744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4" name="CustomShape 54"/>
          <p:cNvSpPr/>
          <p:nvPr/>
        </p:nvSpPr>
        <p:spPr>
          <a:xfrm>
            <a:off x="9672480" y="1567440"/>
            <a:ext cx="237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5" name="CustomShape 55"/>
          <p:cNvSpPr/>
          <p:nvPr/>
        </p:nvSpPr>
        <p:spPr>
          <a:xfrm>
            <a:off x="10966320" y="1529280"/>
            <a:ext cx="378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6" name="CustomShape 56"/>
          <p:cNvSpPr/>
          <p:nvPr/>
        </p:nvSpPr>
        <p:spPr>
          <a:xfrm>
            <a:off x="11329920" y="155268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7" name="CustomShape 57"/>
          <p:cNvSpPr/>
          <p:nvPr/>
        </p:nvSpPr>
        <p:spPr>
          <a:xfrm>
            <a:off x="11042640" y="15404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8" name="CustomShape 58"/>
          <p:cNvSpPr/>
          <p:nvPr/>
        </p:nvSpPr>
        <p:spPr>
          <a:xfrm>
            <a:off x="11106000" y="15429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59" name="CustomShape 59"/>
          <p:cNvSpPr/>
          <p:nvPr/>
        </p:nvSpPr>
        <p:spPr>
          <a:xfrm>
            <a:off x="10679040" y="1525680"/>
            <a:ext cx="10152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0" name="CustomShape 60"/>
          <p:cNvSpPr/>
          <p:nvPr/>
        </p:nvSpPr>
        <p:spPr>
          <a:xfrm>
            <a:off x="11039400" y="1550160"/>
            <a:ext cx="252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1" name="CustomShape 61"/>
          <p:cNvSpPr/>
          <p:nvPr/>
        </p:nvSpPr>
        <p:spPr>
          <a:xfrm>
            <a:off x="10841040" y="1549080"/>
            <a:ext cx="56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2" name="CustomShape 62"/>
          <p:cNvSpPr/>
          <p:nvPr/>
        </p:nvSpPr>
        <p:spPr>
          <a:xfrm>
            <a:off x="10899720" y="155016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3" name="CustomShape 63"/>
          <p:cNvSpPr/>
          <p:nvPr/>
        </p:nvSpPr>
        <p:spPr>
          <a:xfrm>
            <a:off x="10958400" y="1555200"/>
            <a:ext cx="44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4" name="CustomShape 64"/>
          <p:cNvSpPr/>
          <p:nvPr/>
        </p:nvSpPr>
        <p:spPr>
          <a:xfrm>
            <a:off x="10304640" y="1549080"/>
            <a:ext cx="60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5" name="CustomShape 65"/>
          <p:cNvSpPr/>
          <p:nvPr/>
        </p:nvSpPr>
        <p:spPr>
          <a:xfrm>
            <a:off x="10483920" y="1557720"/>
            <a:ext cx="219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6" name="CustomShape 66"/>
          <p:cNvSpPr/>
          <p:nvPr/>
        </p:nvSpPr>
        <p:spPr>
          <a:xfrm>
            <a:off x="10291680" y="1563840"/>
            <a:ext cx="1155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7" name="CustomShape 67"/>
          <p:cNvSpPr/>
          <p:nvPr/>
        </p:nvSpPr>
        <p:spPr>
          <a:xfrm>
            <a:off x="9621720" y="1546560"/>
            <a:ext cx="936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8" name="CustomShape 68"/>
          <p:cNvSpPr/>
          <p:nvPr/>
        </p:nvSpPr>
        <p:spPr>
          <a:xfrm>
            <a:off x="8951760" y="1568520"/>
            <a:ext cx="9504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69" name="CustomShape 69"/>
          <p:cNvSpPr/>
          <p:nvPr/>
        </p:nvSpPr>
        <p:spPr>
          <a:xfrm>
            <a:off x="9005760" y="1566000"/>
            <a:ext cx="158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0" name="CustomShape 70"/>
          <p:cNvSpPr/>
          <p:nvPr/>
        </p:nvSpPr>
        <p:spPr>
          <a:xfrm>
            <a:off x="1587600" y="1517040"/>
            <a:ext cx="36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1" name="CustomShape 71"/>
          <p:cNvSpPr/>
          <p:nvPr/>
        </p:nvSpPr>
        <p:spPr>
          <a:xfrm>
            <a:off x="1522440" y="151956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2" name="CustomShape 72"/>
          <p:cNvSpPr/>
          <p:nvPr/>
        </p:nvSpPr>
        <p:spPr>
          <a:xfrm>
            <a:off x="6649920" y="1573560"/>
            <a:ext cx="316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3" name="CustomShape 73"/>
          <p:cNvSpPr/>
          <p:nvPr/>
        </p:nvSpPr>
        <p:spPr>
          <a:xfrm>
            <a:off x="6162840" y="1566000"/>
            <a:ext cx="14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4" name="CustomShape 74"/>
          <p:cNvSpPr/>
          <p:nvPr/>
        </p:nvSpPr>
        <p:spPr>
          <a:xfrm>
            <a:off x="5738760" y="15710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675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76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CustomShape 1"/>
          <p:cNvSpPr/>
          <p:nvPr/>
        </p:nvSpPr>
        <p:spPr>
          <a:xfrm>
            <a:off x="9984600" y="4750560"/>
            <a:ext cx="23076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2" name="CustomShape 2"/>
          <p:cNvSpPr/>
          <p:nvPr/>
        </p:nvSpPr>
        <p:spPr>
          <a:xfrm>
            <a:off x="9768600" y="4745160"/>
            <a:ext cx="227520" cy="90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3" name="CustomShape 3"/>
          <p:cNvSpPr/>
          <p:nvPr/>
        </p:nvSpPr>
        <p:spPr>
          <a:xfrm>
            <a:off x="9983520" y="475488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4" name="CustomShape 4"/>
          <p:cNvSpPr/>
          <p:nvPr/>
        </p:nvSpPr>
        <p:spPr>
          <a:xfrm>
            <a:off x="4983480" y="4761000"/>
            <a:ext cx="20916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5" name="CustomShape 5"/>
          <p:cNvSpPr/>
          <p:nvPr/>
        </p:nvSpPr>
        <p:spPr>
          <a:xfrm>
            <a:off x="1814760" y="4763160"/>
            <a:ext cx="20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6" name="CustomShape 6"/>
          <p:cNvSpPr/>
          <p:nvPr/>
        </p:nvSpPr>
        <p:spPr>
          <a:xfrm>
            <a:off x="4928400" y="4769280"/>
            <a:ext cx="29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7" name="CustomShape 7"/>
          <p:cNvSpPr/>
          <p:nvPr/>
        </p:nvSpPr>
        <p:spPr>
          <a:xfrm>
            <a:off x="5164560" y="4739760"/>
            <a:ext cx="12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8" name="CustomShape 8"/>
          <p:cNvSpPr/>
          <p:nvPr/>
        </p:nvSpPr>
        <p:spPr>
          <a:xfrm>
            <a:off x="4233600" y="4777560"/>
            <a:ext cx="8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19" name="CustomShape 9"/>
          <p:cNvSpPr/>
          <p:nvPr/>
        </p:nvSpPr>
        <p:spPr>
          <a:xfrm>
            <a:off x="5441040" y="4728240"/>
            <a:ext cx="16272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0" name="CustomShape 10"/>
          <p:cNvSpPr/>
          <p:nvPr/>
        </p:nvSpPr>
        <p:spPr>
          <a:xfrm>
            <a:off x="2793240" y="47505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1" name="CustomShape 11"/>
          <p:cNvSpPr/>
          <p:nvPr/>
        </p:nvSpPr>
        <p:spPr>
          <a:xfrm>
            <a:off x="2794320" y="4749840"/>
            <a:ext cx="16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2" name="CustomShape 12"/>
          <p:cNvSpPr/>
          <p:nvPr/>
        </p:nvSpPr>
        <p:spPr>
          <a:xfrm>
            <a:off x="4959720" y="476748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3" name="CustomShape 13"/>
          <p:cNvSpPr/>
          <p:nvPr/>
        </p:nvSpPr>
        <p:spPr>
          <a:xfrm>
            <a:off x="5025240" y="4760640"/>
            <a:ext cx="79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4" name="CustomShape 14"/>
          <p:cNvSpPr/>
          <p:nvPr/>
        </p:nvSpPr>
        <p:spPr>
          <a:xfrm>
            <a:off x="3979800" y="4766760"/>
            <a:ext cx="946800" cy="18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5" name="CustomShape 15"/>
          <p:cNvSpPr/>
          <p:nvPr/>
        </p:nvSpPr>
        <p:spPr>
          <a:xfrm>
            <a:off x="4614840" y="4771800"/>
            <a:ext cx="8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6" name="CustomShape 16"/>
          <p:cNvSpPr/>
          <p:nvPr/>
        </p:nvSpPr>
        <p:spPr>
          <a:xfrm>
            <a:off x="4433760" y="4775040"/>
            <a:ext cx="9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7" name="CustomShape 17"/>
          <p:cNvSpPr/>
          <p:nvPr/>
        </p:nvSpPr>
        <p:spPr>
          <a:xfrm>
            <a:off x="4940280" y="4762440"/>
            <a:ext cx="20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8" name="CustomShape 18"/>
          <p:cNvSpPr/>
          <p:nvPr/>
        </p:nvSpPr>
        <p:spPr>
          <a:xfrm>
            <a:off x="4963680" y="476676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29" name="CustomShape 19"/>
          <p:cNvSpPr/>
          <p:nvPr/>
        </p:nvSpPr>
        <p:spPr>
          <a:xfrm>
            <a:off x="3857760" y="476316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0" name="CustomShape 20"/>
          <p:cNvSpPr/>
          <p:nvPr/>
        </p:nvSpPr>
        <p:spPr>
          <a:xfrm>
            <a:off x="4120200" y="4767480"/>
            <a:ext cx="532440" cy="64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1" name="CustomShape 21"/>
          <p:cNvSpPr/>
          <p:nvPr/>
        </p:nvSpPr>
        <p:spPr>
          <a:xfrm>
            <a:off x="4862880" y="476424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2" name="CustomShape 22"/>
          <p:cNvSpPr/>
          <p:nvPr/>
        </p:nvSpPr>
        <p:spPr>
          <a:xfrm>
            <a:off x="4884120" y="4769280"/>
            <a:ext cx="522720" cy="10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3" name="CustomShape 23"/>
          <p:cNvSpPr/>
          <p:nvPr/>
        </p:nvSpPr>
        <p:spPr>
          <a:xfrm>
            <a:off x="9469080" y="47458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4" name="CustomShape 24"/>
          <p:cNvSpPr/>
          <p:nvPr/>
        </p:nvSpPr>
        <p:spPr>
          <a:xfrm>
            <a:off x="6593760" y="473976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5" name="CustomShape 25"/>
          <p:cNvSpPr/>
          <p:nvPr/>
        </p:nvSpPr>
        <p:spPr>
          <a:xfrm>
            <a:off x="7015320" y="4728240"/>
            <a:ext cx="24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6" name="CustomShape 26"/>
          <p:cNvSpPr/>
          <p:nvPr/>
        </p:nvSpPr>
        <p:spPr>
          <a:xfrm>
            <a:off x="9240840" y="47451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7" name="CustomShape 27"/>
          <p:cNvSpPr/>
          <p:nvPr/>
        </p:nvSpPr>
        <p:spPr>
          <a:xfrm>
            <a:off x="7859880" y="4737240"/>
            <a:ext cx="13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8" name="CustomShape 28"/>
          <p:cNvSpPr/>
          <p:nvPr/>
        </p:nvSpPr>
        <p:spPr>
          <a:xfrm>
            <a:off x="7009560" y="47289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39" name="CustomShape 29"/>
          <p:cNvSpPr/>
          <p:nvPr/>
        </p:nvSpPr>
        <p:spPr>
          <a:xfrm>
            <a:off x="6395040" y="4730760"/>
            <a:ext cx="10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0" name="CustomShape 30"/>
          <p:cNvSpPr/>
          <p:nvPr/>
        </p:nvSpPr>
        <p:spPr>
          <a:xfrm>
            <a:off x="6422760" y="473904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1" name="CustomShape 31"/>
          <p:cNvSpPr/>
          <p:nvPr/>
        </p:nvSpPr>
        <p:spPr>
          <a:xfrm>
            <a:off x="5760360" y="4734360"/>
            <a:ext cx="234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2" name="CustomShape 32"/>
          <p:cNvSpPr/>
          <p:nvPr/>
        </p:nvSpPr>
        <p:spPr>
          <a:xfrm>
            <a:off x="6363720" y="473724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3" name="CustomShape 33"/>
          <p:cNvSpPr/>
          <p:nvPr/>
        </p:nvSpPr>
        <p:spPr>
          <a:xfrm>
            <a:off x="9627480" y="475668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4" name="CustomShape 34"/>
          <p:cNvSpPr/>
          <p:nvPr/>
        </p:nvSpPr>
        <p:spPr>
          <a:xfrm>
            <a:off x="9691200" y="4752360"/>
            <a:ext cx="20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5" name="CustomShape 35"/>
          <p:cNvSpPr/>
          <p:nvPr/>
        </p:nvSpPr>
        <p:spPr>
          <a:xfrm>
            <a:off x="8226720" y="4741560"/>
            <a:ext cx="259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6" name="CustomShape 36"/>
          <p:cNvSpPr/>
          <p:nvPr/>
        </p:nvSpPr>
        <p:spPr>
          <a:xfrm>
            <a:off x="9504000" y="477396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7" name="CustomShape 37"/>
          <p:cNvSpPr/>
          <p:nvPr/>
        </p:nvSpPr>
        <p:spPr>
          <a:xfrm>
            <a:off x="9521280" y="4773240"/>
            <a:ext cx="10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8" name="CustomShape 38"/>
          <p:cNvSpPr/>
          <p:nvPr/>
        </p:nvSpPr>
        <p:spPr>
          <a:xfrm>
            <a:off x="8048880" y="476676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49" name="CustomShape 39"/>
          <p:cNvSpPr/>
          <p:nvPr/>
        </p:nvSpPr>
        <p:spPr>
          <a:xfrm>
            <a:off x="9633960" y="4744080"/>
            <a:ext cx="223560" cy="75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0" name="CustomShape 40"/>
          <p:cNvSpPr/>
          <p:nvPr/>
        </p:nvSpPr>
        <p:spPr>
          <a:xfrm>
            <a:off x="9669960" y="476928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1" name="CustomShape 41"/>
          <p:cNvSpPr/>
          <p:nvPr/>
        </p:nvSpPr>
        <p:spPr>
          <a:xfrm>
            <a:off x="5782320" y="477396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2" name="CustomShape 42"/>
          <p:cNvSpPr/>
          <p:nvPr/>
        </p:nvSpPr>
        <p:spPr>
          <a:xfrm>
            <a:off x="9614880" y="475920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3" name="CustomShape 43"/>
          <p:cNvSpPr/>
          <p:nvPr/>
        </p:nvSpPr>
        <p:spPr>
          <a:xfrm>
            <a:off x="5983920" y="477396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4" name="CustomShape 44"/>
          <p:cNvSpPr/>
          <p:nvPr/>
        </p:nvSpPr>
        <p:spPr>
          <a:xfrm>
            <a:off x="6032880" y="47307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5" name="CustomShape 45"/>
          <p:cNvSpPr/>
          <p:nvPr/>
        </p:nvSpPr>
        <p:spPr>
          <a:xfrm>
            <a:off x="5986440" y="477396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6" name="CustomShape 46"/>
          <p:cNvSpPr/>
          <p:nvPr/>
        </p:nvSpPr>
        <p:spPr>
          <a:xfrm>
            <a:off x="6927120" y="476496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7" name="CustomShape 47"/>
          <p:cNvSpPr/>
          <p:nvPr/>
        </p:nvSpPr>
        <p:spPr>
          <a:xfrm>
            <a:off x="6745680" y="47624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8" name="CustomShape 48"/>
          <p:cNvSpPr/>
          <p:nvPr/>
        </p:nvSpPr>
        <p:spPr>
          <a:xfrm>
            <a:off x="8160840" y="473328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59" name="CustomShape 49"/>
          <p:cNvSpPr/>
          <p:nvPr/>
        </p:nvSpPr>
        <p:spPr>
          <a:xfrm>
            <a:off x="5975280" y="4773960"/>
            <a:ext cx="6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0" name="CustomShape 50"/>
          <p:cNvSpPr/>
          <p:nvPr/>
        </p:nvSpPr>
        <p:spPr>
          <a:xfrm>
            <a:off x="7216920" y="4754880"/>
            <a:ext cx="3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1" name="CustomShape 51"/>
          <p:cNvSpPr/>
          <p:nvPr/>
        </p:nvSpPr>
        <p:spPr>
          <a:xfrm>
            <a:off x="7188480" y="4752360"/>
            <a:ext cx="23076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2" name="CustomShape 52"/>
          <p:cNvSpPr/>
          <p:nvPr/>
        </p:nvSpPr>
        <p:spPr>
          <a:xfrm>
            <a:off x="7300440" y="4758120"/>
            <a:ext cx="11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3" name="CustomShape 53"/>
          <p:cNvSpPr/>
          <p:nvPr/>
        </p:nvSpPr>
        <p:spPr>
          <a:xfrm>
            <a:off x="7655760" y="4760640"/>
            <a:ext cx="14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4" name="CustomShape 54"/>
          <p:cNvSpPr/>
          <p:nvPr/>
        </p:nvSpPr>
        <p:spPr>
          <a:xfrm>
            <a:off x="5148000" y="4760640"/>
            <a:ext cx="48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5" name="CustomShape 55"/>
          <p:cNvSpPr/>
          <p:nvPr/>
        </p:nvSpPr>
        <p:spPr>
          <a:xfrm>
            <a:off x="8568720" y="475416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6" name="CustomShape 56"/>
          <p:cNvSpPr/>
          <p:nvPr/>
        </p:nvSpPr>
        <p:spPr>
          <a:xfrm>
            <a:off x="7358040" y="4752360"/>
            <a:ext cx="13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7" name="CustomShape 57"/>
          <p:cNvSpPr/>
          <p:nvPr/>
        </p:nvSpPr>
        <p:spPr>
          <a:xfrm>
            <a:off x="8591760" y="4758120"/>
            <a:ext cx="55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8" name="CustomShape 58"/>
          <p:cNvSpPr/>
          <p:nvPr/>
        </p:nvSpPr>
        <p:spPr>
          <a:xfrm>
            <a:off x="8649000" y="4758480"/>
            <a:ext cx="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69" name="CustomShape 59"/>
          <p:cNvSpPr/>
          <p:nvPr/>
        </p:nvSpPr>
        <p:spPr>
          <a:xfrm>
            <a:off x="1584720" y="4724280"/>
            <a:ext cx="8179560" cy="522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0" name="CustomShape 60"/>
          <p:cNvSpPr/>
          <p:nvPr/>
        </p:nvSpPr>
        <p:spPr>
          <a:xfrm>
            <a:off x="9637920" y="4754880"/>
            <a:ext cx="61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1" name="CustomShape 61"/>
          <p:cNvSpPr/>
          <p:nvPr/>
        </p:nvSpPr>
        <p:spPr>
          <a:xfrm>
            <a:off x="9669960" y="4758120"/>
            <a:ext cx="37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2" name="CustomShape 62"/>
          <p:cNvSpPr/>
          <p:nvPr/>
        </p:nvSpPr>
        <p:spPr>
          <a:xfrm>
            <a:off x="9732240" y="4766760"/>
            <a:ext cx="12204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3" name="CustomShape 63"/>
          <p:cNvSpPr/>
          <p:nvPr/>
        </p:nvSpPr>
        <p:spPr>
          <a:xfrm>
            <a:off x="9704880" y="47732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4" name="CustomShape 64"/>
          <p:cNvSpPr/>
          <p:nvPr/>
        </p:nvSpPr>
        <p:spPr>
          <a:xfrm>
            <a:off x="8973720" y="473652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5" name="CustomShape 65"/>
          <p:cNvSpPr/>
          <p:nvPr/>
        </p:nvSpPr>
        <p:spPr>
          <a:xfrm>
            <a:off x="2397960" y="4738320"/>
            <a:ext cx="244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6" name="CustomShape 66"/>
          <p:cNvSpPr/>
          <p:nvPr/>
        </p:nvSpPr>
        <p:spPr>
          <a:xfrm>
            <a:off x="8158320" y="4737240"/>
            <a:ext cx="190440" cy="3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7" name="CustomShape 67"/>
          <p:cNvSpPr/>
          <p:nvPr/>
        </p:nvSpPr>
        <p:spPr>
          <a:xfrm>
            <a:off x="8159760" y="4733280"/>
            <a:ext cx="6912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8" name="CustomShape 68"/>
          <p:cNvSpPr/>
          <p:nvPr/>
        </p:nvSpPr>
        <p:spPr>
          <a:xfrm>
            <a:off x="8490600" y="4770000"/>
            <a:ext cx="18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79" name="CustomShape 69"/>
          <p:cNvSpPr/>
          <p:nvPr/>
        </p:nvSpPr>
        <p:spPr>
          <a:xfrm>
            <a:off x="7882560" y="4733280"/>
            <a:ext cx="313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0" name="CustomShape 70"/>
          <p:cNvSpPr/>
          <p:nvPr/>
        </p:nvSpPr>
        <p:spPr>
          <a:xfrm>
            <a:off x="7915680" y="473328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1" name="CustomShape 71"/>
          <p:cNvSpPr/>
          <p:nvPr/>
        </p:nvSpPr>
        <p:spPr>
          <a:xfrm>
            <a:off x="8485200" y="4775040"/>
            <a:ext cx="43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2" name="CustomShape 72"/>
          <p:cNvSpPr/>
          <p:nvPr/>
        </p:nvSpPr>
        <p:spPr>
          <a:xfrm>
            <a:off x="8206200" y="4761000"/>
            <a:ext cx="39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3" name="CustomShape 73"/>
          <p:cNvSpPr/>
          <p:nvPr/>
        </p:nvSpPr>
        <p:spPr>
          <a:xfrm>
            <a:off x="7673040" y="4733280"/>
            <a:ext cx="33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4" name="CustomShape 74"/>
          <p:cNvSpPr/>
          <p:nvPr/>
        </p:nvSpPr>
        <p:spPr>
          <a:xfrm>
            <a:off x="7958880" y="4768920"/>
            <a:ext cx="698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5" name="CustomShape 75"/>
          <p:cNvSpPr/>
          <p:nvPr/>
        </p:nvSpPr>
        <p:spPr>
          <a:xfrm>
            <a:off x="7606080" y="4755960"/>
            <a:ext cx="11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6" name="CustomShape 76"/>
          <p:cNvSpPr/>
          <p:nvPr/>
        </p:nvSpPr>
        <p:spPr>
          <a:xfrm>
            <a:off x="7619400" y="4755960"/>
            <a:ext cx="36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7" name="CustomShape 77"/>
          <p:cNvSpPr/>
          <p:nvPr/>
        </p:nvSpPr>
        <p:spPr>
          <a:xfrm>
            <a:off x="7453080" y="4754880"/>
            <a:ext cx="4320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8" name="CustomShape 78"/>
          <p:cNvSpPr/>
          <p:nvPr/>
        </p:nvSpPr>
        <p:spPr>
          <a:xfrm>
            <a:off x="6854400" y="4728240"/>
            <a:ext cx="1209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89" name="CustomShape 79"/>
          <p:cNvSpPr/>
          <p:nvPr/>
        </p:nvSpPr>
        <p:spPr>
          <a:xfrm>
            <a:off x="6977520" y="4728240"/>
            <a:ext cx="147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0" name="CustomShape 80"/>
          <p:cNvSpPr/>
          <p:nvPr/>
        </p:nvSpPr>
        <p:spPr>
          <a:xfrm>
            <a:off x="7617960" y="4771440"/>
            <a:ext cx="27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1" name="CustomShape 81"/>
          <p:cNvSpPr/>
          <p:nvPr/>
        </p:nvSpPr>
        <p:spPr>
          <a:xfrm>
            <a:off x="6774840" y="4727520"/>
            <a:ext cx="392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2" name="CustomShape 82"/>
          <p:cNvSpPr/>
          <p:nvPr/>
        </p:nvSpPr>
        <p:spPr>
          <a:xfrm>
            <a:off x="6966360" y="4751640"/>
            <a:ext cx="460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3" name="CustomShape 83"/>
          <p:cNvSpPr/>
          <p:nvPr/>
        </p:nvSpPr>
        <p:spPr>
          <a:xfrm>
            <a:off x="6647400" y="4731840"/>
            <a:ext cx="4536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4" name="CustomShape 84"/>
          <p:cNvSpPr/>
          <p:nvPr/>
        </p:nvSpPr>
        <p:spPr>
          <a:xfrm>
            <a:off x="6879600" y="4752360"/>
            <a:ext cx="385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5" name="CustomShape 85"/>
          <p:cNvSpPr/>
          <p:nvPr/>
        </p:nvSpPr>
        <p:spPr>
          <a:xfrm>
            <a:off x="6919920" y="4765680"/>
            <a:ext cx="110880" cy="46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6" name="CustomShape 86"/>
          <p:cNvSpPr/>
          <p:nvPr/>
        </p:nvSpPr>
        <p:spPr>
          <a:xfrm>
            <a:off x="6930000" y="476892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7" name="CustomShape 87"/>
          <p:cNvSpPr/>
          <p:nvPr/>
        </p:nvSpPr>
        <p:spPr>
          <a:xfrm>
            <a:off x="6433920" y="4758480"/>
            <a:ext cx="100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8" name="CustomShape 88"/>
          <p:cNvSpPr/>
          <p:nvPr/>
        </p:nvSpPr>
        <p:spPr>
          <a:xfrm>
            <a:off x="6682680" y="4768920"/>
            <a:ext cx="1267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799" name="CustomShape 89"/>
          <p:cNvSpPr/>
          <p:nvPr/>
        </p:nvSpPr>
        <p:spPr>
          <a:xfrm>
            <a:off x="6115680" y="47282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0" name="CustomShape 90"/>
          <p:cNvSpPr/>
          <p:nvPr/>
        </p:nvSpPr>
        <p:spPr>
          <a:xfrm>
            <a:off x="6116400" y="4728240"/>
            <a:ext cx="3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1" name="CustomShape 91"/>
          <p:cNvSpPr/>
          <p:nvPr/>
        </p:nvSpPr>
        <p:spPr>
          <a:xfrm>
            <a:off x="6534720" y="4756680"/>
            <a:ext cx="48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2" name="CustomShape 92"/>
          <p:cNvSpPr/>
          <p:nvPr/>
        </p:nvSpPr>
        <p:spPr>
          <a:xfrm>
            <a:off x="5958720" y="4731840"/>
            <a:ext cx="39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3" name="CustomShape 93"/>
          <p:cNvSpPr/>
          <p:nvPr/>
        </p:nvSpPr>
        <p:spPr>
          <a:xfrm>
            <a:off x="5740560" y="4728240"/>
            <a:ext cx="36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4" name="CustomShape 94"/>
          <p:cNvSpPr/>
          <p:nvPr/>
        </p:nvSpPr>
        <p:spPr>
          <a:xfrm>
            <a:off x="6006960" y="4771800"/>
            <a:ext cx="56520" cy="1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5" name="CustomShape 95"/>
          <p:cNvSpPr/>
          <p:nvPr/>
        </p:nvSpPr>
        <p:spPr>
          <a:xfrm>
            <a:off x="3717360" y="4728960"/>
            <a:ext cx="953640" cy="10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6" name="CustomShape 96"/>
          <p:cNvSpPr/>
          <p:nvPr/>
        </p:nvSpPr>
        <p:spPr>
          <a:xfrm>
            <a:off x="4591080" y="473724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7" name="CustomShape 97"/>
          <p:cNvSpPr/>
          <p:nvPr/>
        </p:nvSpPr>
        <p:spPr>
          <a:xfrm>
            <a:off x="3680280" y="4732560"/>
            <a:ext cx="35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8" name="CustomShape 98"/>
          <p:cNvSpPr/>
          <p:nvPr/>
        </p:nvSpPr>
        <p:spPr>
          <a:xfrm>
            <a:off x="4710240" y="4730040"/>
            <a:ext cx="856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09" name="CustomShape 99"/>
          <p:cNvSpPr/>
          <p:nvPr/>
        </p:nvSpPr>
        <p:spPr>
          <a:xfrm>
            <a:off x="4673160" y="4728960"/>
            <a:ext cx="432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0" name="CustomShape 100"/>
          <p:cNvSpPr/>
          <p:nvPr/>
        </p:nvSpPr>
        <p:spPr>
          <a:xfrm>
            <a:off x="4667400" y="4767480"/>
            <a:ext cx="33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1" name="CustomShape 101"/>
          <p:cNvSpPr/>
          <p:nvPr/>
        </p:nvSpPr>
        <p:spPr>
          <a:xfrm>
            <a:off x="4480200" y="4764960"/>
            <a:ext cx="57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2" name="CustomShape 102"/>
          <p:cNvSpPr/>
          <p:nvPr/>
        </p:nvSpPr>
        <p:spPr>
          <a:xfrm>
            <a:off x="4490280" y="477648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3" name="CustomShape 103"/>
          <p:cNvSpPr/>
          <p:nvPr/>
        </p:nvSpPr>
        <p:spPr>
          <a:xfrm>
            <a:off x="3389040" y="4739760"/>
            <a:ext cx="154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4" name="CustomShape 104"/>
          <p:cNvSpPr/>
          <p:nvPr/>
        </p:nvSpPr>
        <p:spPr>
          <a:xfrm>
            <a:off x="3154320" y="4733280"/>
            <a:ext cx="61344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5" name="CustomShape 105"/>
          <p:cNvSpPr/>
          <p:nvPr/>
        </p:nvSpPr>
        <p:spPr>
          <a:xfrm>
            <a:off x="2659320" y="4739760"/>
            <a:ext cx="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6" name="CustomShape 106"/>
          <p:cNvSpPr/>
          <p:nvPr/>
        </p:nvSpPr>
        <p:spPr>
          <a:xfrm>
            <a:off x="2661840" y="4737240"/>
            <a:ext cx="842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7" name="CustomShape 107"/>
          <p:cNvSpPr/>
          <p:nvPr/>
        </p:nvSpPr>
        <p:spPr>
          <a:xfrm>
            <a:off x="2744640" y="4736520"/>
            <a:ext cx="597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8" name="CustomShape 108"/>
          <p:cNvSpPr/>
          <p:nvPr/>
        </p:nvSpPr>
        <p:spPr>
          <a:xfrm>
            <a:off x="3099960" y="473724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19" name="CustomShape 109"/>
          <p:cNvSpPr/>
          <p:nvPr/>
        </p:nvSpPr>
        <p:spPr>
          <a:xfrm>
            <a:off x="3070800" y="4738320"/>
            <a:ext cx="273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0" name="CustomShape 110"/>
          <p:cNvSpPr/>
          <p:nvPr/>
        </p:nvSpPr>
        <p:spPr>
          <a:xfrm>
            <a:off x="2954880" y="4737240"/>
            <a:ext cx="39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1" name="CustomShape 111"/>
          <p:cNvSpPr/>
          <p:nvPr/>
        </p:nvSpPr>
        <p:spPr>
          <a:xfrm>
            <a:off x="2996640" y="4737240"/>
            <a:ext cx="30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2" name="CustomShape 112"/>
          <p:cNvSpPr/>
          <p:nvPr/>
        </p:nvSpPr>
        <p:spPr>
          <a:xfrm>
            <a:off x="3019320" y="4734360"/>
            <a:ext cx="49320" cy="21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3" name="CustomShape 113"/>
          <p:cNvSpPr/>
          <p:nvPr/>
        </p:nvSpPr>
        <p:spPr>
          <a:xfrm>
            <a:off x="4232520" y="477504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4" name="CustomShape 114"/>
          <p:cNvSpPr/>
          <p:nvPr/>
        </p:nvSpPr>
        <p:spPr>
          <a:xfrm>
            <a:off x="4058640" y="4773960"/>
            <a:ext cx="180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5" name="CustomShape 115"/>
          <p:cNvSpPr/>
          <p:nvPr/>
        </p:nvSpPr>
        <p:spPr>
          <a:xfrm>
            <a:off x="3831840" y="4773960"/>
            <a:ext cx="225000" cy="10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6" name="CustomShape 116"/>
          <p:cNvSpPr/>
          <p:nvPr/>
        </p:nvSpPr>
        <p:spPr>
          <a:xfrm>
            <a:off x="3999600" y="4786560"/>
            <a:ext cx="320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7" name="CustomShape 117"/>
          <p:cNvSpPr/>
          <p:nvPr/>
        </p:nvSpPr>
        <p:spPr>
          <a:xfrm>
            <a:off x="3558240" y="4762440"/>
            <a:ext cx="53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8" name="CustomShape 118"/>
          <p:cNvSpPr/>
          <p:nvPr/>
        </p:nvSpPr>
        <p:spPr>
          <a:xfrm>
            <a:off x="3613320" y="4763160"/>
            <a:ext cx="201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29" name="CustomShape 119"/>
          <p:cNvSpPr/>
          <p:nvPr/>
        </p:nvSpPr>
        <p:spPr>
          <a:xfrm>
            <a:off x="3591360" y="47624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0" name="CustomShape 120"/>
          <p:cNvSpPr/>
          <p:nvPr/>
        </p:nvSpPr>
        <p:spPr>
          <a:xfrm>
            <a:off x="2846880" y="4735080"/>
            <a:ext cx="306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1" name="CustomShape 121"/>
          <p:cNvSpPr/>
          <p:nvPr/>
        </p:nvSpPr>
        <p:spPr>
          <a:xfrm>
            <a:off x="2048760" y="473904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2" name="CustomShape 122"/>
          <p:cNvSpPr/>
          <p:nvPr/>
        </p:nvSpPr>
        <p:spPr>
          <a:xfrm>
            <a:off x="1770840" y="47642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3" name="CustomShape 123"/>
          <p:cNvSpPr/>
          <p:nvPr/>
        </p:nvSpPr>
        <p:spPr>
          <a:xfrm>
            <a:off x="1677240" y="4764240"/>
            <a:ext cx="9180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34" name="PlaceHolder 124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35" name="PlaceHolder 125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CustomShape 1"/>
          <p:cNvSpPr/>
          <p:nvPr/>
        </p:nvSpPr>
        <p:spPr>
          <a:xfrm>
            <a:off x="12028320" y="1525680"/>
            <a:ext cx="615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1" name="CustomShape 2"/>
          <p:cNvSpPr/>
          <p:nvPr/>
        </p:nvSpPr>
        <p:spPr>
          <a:xfrm>
            <a:off x="12022200" y="15328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2" name="CustomShape 3"/>
          <p:cNvSpPr/>
          <p:nvPr/>
        </p:nvSpPr>
        <p:spPr>
          <a:xfrm>
            <a:off x="12041280" y="1531800"/>
            <a:ext cx="3780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3" name="CustomShape 4"/>
          <p:cNvSpPr/>
          <p:nvPr/>
        </p:nvSpPr>
        <p:spPr>
          <a:xfrm>
            <a:off x="11831760" y="1526760"/>
            <a:ext cx="41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4" name="CustomShape 5"/>
          <p:cNvSpPr/>
          <p:nvPr/>
        </p:nvSpPr>
        <p:spPr>
          <a:xfrm>
            <a:off x="11809440" y="1531800"/>
            <a:ext cx="396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5" name="CustomShape 6"/>
          <p:cNvSpPr/>
          <p:nvPr/>
        </p:nvSpPr>
        <p:spPr>
          <a:xfrm>
            <a:off x="12003120" y="1537920"/>
            <a:ext cx="759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6" name="CustomShape 7"/>
          <p:cNvSpPr/>
          <p:nvPr/>
        </p:nvSpPr>
        <p:spPr>
          <a:xfrm>
            <a:off x="11665080" y="1523160"/>
            <a:ext cx="378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7" name="CustomShape 8"/>
          <p:cNvSpPr/>
          <p:nvPr/>
        </p:nvSpPr>
        <p:spPr>
          <a:xfrm>
            <a:off x="11506320" y="1521720"/>
            <a:ext cx="903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8" name="CustomShape 9"/>
          <p:cNvSpPr/>
          <p:nvPr/>
        </p:nvSpPr>
        <p:spPr>
          <a:xfrm>
            <a:off x="11471400" y="1525680"/>
            <a:ext cx="33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79" name="CustomShape 10"/>
          <p:cNvSpPr/>
          <p:nvPr/>
        </p:nvSpPr>
        <p:spPr>
          <a:xfrm>
            <a:off x="11711160" y="152928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0" name="CustomShape 11"/>
          <p:cNvSpPr/>
          <p:nvPr/>
        </p:nvSpPr>
        <p:spPr>
          <a:xfrm>
            <a:off x="11692080" y="153288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1" name="CustomShape 12"/>
          <p:cNvSpPr/>
          <p:nvPr/>
        </p:nvSpPr>
        <p:spPr>
          <a:xfrm>
            <a:off x="1174104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2" name="CustomShape 13"/>
          <p:cNvSpPr/>
          <p:nvPr/>
        </p:nvSpPr>
        <p:spPr>
          <a:xfrm>
            <a:off x="11841120" y="1537920"/>
            <a:ext cx="6948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3" name="CustomShape 14"/>
          <p:cNvSpPr/>
          <p:nvPr/>
        </p:nvSpPr>
        <p:spPr>
          <a:xfrm>
            <a:off x="11764800" y="1535400"/>
            <a:ext cx="42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4" name="CustomShape 15"/>
          <p:cNvSpPr/>
          <p:nvPr/>
        </p:nvSpPr>
        <p:spPr>
          <a:xfrm>
            <a:off x="11744280" y="153792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5" name="CustomShape 16"/>
          <p:cNvSpPr/>
          <p:nvPr/>
        </p:nvSpPr>
        <p:spPr>
          <a:xfrm>
            <a:off x="11482560" y="1531800"/>
            <a:ext cx="838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6" name="CustomShape 17"/>
          <p:cNvSpPr/>
          <p:nvPr/>
        </p:nvSpPr>
        <p:spPr>
          <a:xfrm>
            <a:off x="11626920" y="153288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7" name="CustomShape 18"/>
          <p:cNvSpPr/>
          <p:nvPr/>
        </p:nvSpPr>
        <p:spPr>
          <a:xfrm>
            <a:off x="1126188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8" name="CustomShape 19"/>
          <p:cNvSpPr/>
          <p:nvPr/>
        </p:nvSpPr>
        <p:spPr>
          <a:xfrm>
            <a:off x="11553840" y="153432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89" name="CustomShape 20"/>
          <p:cNvSpPr/>
          <p:nvPr/>
        </p:nvSpPr>
        <p:spPr>
          <a:xfrm>
            <a:off x="11409480" y="1529280"/>
            <a:ext cx="29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0" name="CustomShape 21"/>
          <p:cNvSpPr/>
          <p:nvPr/>
        </p:nvSpPr>
        <p:spPr>
          <a:xfrm>
            <a:off x="11619000" y="1531800"/>
            <a:ext cx="4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1" name="CustomShape 22"/>
          <p:cNvSpPr/>
          <p:nvPr/>
        </p:nvSpPr>
        <p:spPr>
          <a:xfrm>
            <a:off x="11598120" y="1531800"/>
            <a:ext cx="266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2" name="CustomShape 23"/>
          <p:cNvSpPr/>
          <p:nvPr/>
        </p:nvSpPr>
        <p:spPr>
          <a:xfrm>
            <a:off x="11138040" y="1534320"/>
            <a:ext cx="187200" cy="21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3" name="CustomShape 24"/>
          <p:cNvSpPr/>
          <p:nvPr/>
        </p:nvSpPr>
        <p:spPr>
          <a:xfrm>
            <a:off x="11266560" y="1529280"/>
            <a:ext cx="936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4" name="CustomShape 25"/>
          <p:cNvSpPr/>
          <p:nvPr/>
        </p:nvSpPr>
        <p:spPr>
          <a:xfrm>
            <a:off x="11361600" y="1531800"/>
            <a:ext cx="133200" cy="10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5" name="CustomShape 26"/>
          <p:cNvSpPr/>
          <p:nvPr/>
        </p:nvSpPr>
        <p:spPr>
          <a:xfrm>
            <a:off x="11834640" y="15526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6" name="CustomShape 27"/>
          <p:cNvSpPr/>
          <p:nvPr/>
        </p:nvSpPr>
        <p:spPr>
          <a:xfrm>
            <a:off x="11764800" y="1542960"/>
            <a:ext cx="11556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7" name="CustomShape 28"/>
          <p:cNvSpPr/>
          <p:nvPr/>
        </p:nvSpPr>
        <p:spPr>
          <a:xfrm>
            <a:off x="11555280" y="1544040"/>
            <a:ext cx="68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8" name="CustomShape 29"/>
          <p:cNvSpPr/>
          <p:nvPr/>
        </p:nvSpPr>
        <p:spPr>
          <a:xfrm>
            <a:off x="11223720" y="1527840"/>
            <a:ext cx="363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899" name="CustomShape 30"/>
          <p:cNvSpPr/>
          <p:nvPr/>
        </p:nvSpPr>
        <p:spPr>
          <a:xfrm>
            <a:off x="11145960" y="1529280"/>
            <a:ext cx="205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0" name="CustomShape 31"/>
          <p:cNvSpPr/>
          <p:nvPr/>
        </p:nvSpPr>
        <p:spPr>
          <a:xfrm>
            <a:off x="6197760" y="156600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1" name="CustomShape 32"/>
          <p:cNvSpPr/>
          <p:nvPr/>
        </p:nvSpPr>
        <p:spPr>
          <a:xfrm>
            <a:off x="6356520" y="156492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2" name="CustomShape 33"/>
          <p:cNvSpPr/>
          <p:nvPr/>
        </p:nvSpPr>
        <p:spPr>
          <a:xfrm>
            <a:off x="8950320" y="1521720"/>
            <a:ext cx="6012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3" name="CustomShape 34"/>
          <p:cNvSpPr/>
          <p:nvPr/>
        </p:nvSpPr>
        <p:spPr>
          <a:xfrm>
            <a:off x="7537320" y="1546560"/>
            <a:ext cx="2664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4" name="CustomShape 35"/>
          <p:cNvSpPr/>
          <p:nvPr/>
        </p:nvSpPr>
        <p:spPr>
          <a:xfrm>
            <a:off x="7478640" y="1562400"/>
            <a:ext cx="363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5" name="CustomShape 36"/>
          <p:cNvSpPr/>
          <p:nvPr/>
        </p:nvSpPr>
        <p:spPr>
          <a:xfrm>
            <a:off x="5410080" y="1568520"/>
            <a:ext cx="345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6" name="CustomShape 37"/>
          <p:cNvSpPr/>
          <p:nvPr/>
        </p:nvSpPr>
        <p:spPr>
          <a:xfrm>
            <a:off x="10206000" y="1530360"/>
            <a:ext cx="601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7" name="CustomShape 38"/>
          <p:cNvSpPr/>
          <p:nvPr/>
        </p:nvSpPr>
        <p:spPr>
          <a:xfrm>
            <a:off x="6257880" y="1525680"/>
            <a:ext cx="172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8" name="CustomShape 39"/>
          <p:cNvSpPr/>
          <p:nvPr/>
        </p:nvSpPr>
        <p:spPr>
          <a:xfrm>
            <a:off x="10134720" y="1527840"/>
            <a:ext cx="69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09" name="CustomShape 40"/>
          <p:cNvSpPr/>
          <p:nvPr/>
        </p:nvSpPr>
        <p:spPr>
          <a:xfrm>
            <a:off x="2583000" y="155988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0" name="CustomShape 41"/>
          <p:cNvSpPr/>
          <p:nvPr/>
        </p:nvSpPr>
        <p:spPr>
          <a:xfrm>
            <a:off x="1762200" y="152172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1" name="CustomShape 42"/>
          <p:cNvSpPr/>
          <p:nvPr/>
        </p:nvSpPr>
        <p:spPr>
          <a:xfrm>
            <a:off x="1081260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2" name="CustomShape 43"/>
          <p:cNvSpPr/>
          <p:nvPr/>
        </p:nvSpPr>
        <p:spPr>
          <a:xfrm>
            <a:off x="10896480" y="1545120"/>
            <a:ext cx="61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3" name="CustomShape 44"/>
          <p:cNvSpPr/>
          <p:nvPr/>
        </p:nvSpPr>
        <p:spPr>
          <a:xfrm>
            <a:off x="9947160" y="15537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4" name="CustomShape 45"/>
          <p:cNvSpPr/>
          <p:nvPr/>
        </p:nvSpPr>
        <p:spPr>
          <a:xfrm>
            <a:off x="10817280" y="153180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5" name="CustomShape 46"/>
          <p:cNvSpPr/>
          <p:nvPr/>
        </p:nvSpPr>
        <p:spPr>
          <a:xfrm>
            <a:off x="1083636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6" name="CustomShape 47"/>
          <p:cNvSpPr/>
          <p:nvPr/>
        </p:nvSpPr>
        <p:spPr>
          <a:xfrm>
            <a:off x="10787040" y="1530360"/>
            <a:ext cx="28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7" name="CustomShape 48"/>
          <p:cNvSpPr/>
          <p:nvPr/>
        </p:nvSpPr>
        <p:spPr>
          <a:xfrm>
            <a:off x="4092480" y="155268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8" name="CustomShape 49"/>
          <p:cNvSpPr/>
          <p:nvPr/>
        </p:nvSpPr>
        <p:spPr>
          <a:xfrm>
            <a:off x="8528040" y="15674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19" name="CustomShape 50"/>
          <p:cNvSpPr/>
          <p:nvPr/>
        </p:nvSpPr>
        <p:spPr>
          <a:xfrm>
            <a:off x="8461440" y="1556280"/>
            <a:ext cx="64800" cy="12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0" name="CustomShape 51"/>
          <p:cNvSpPr/>
          <p:nvPr/>
        </p:nvSpPr>
        <p:spPr>
          <a:xfrm>
            <a:off x="1562040" y="1514520"/>
            <a:ext cx="9561240" cy="622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1" name="CustomShape 52"/>
          <p:cNvSpPr/>
          <p:nvPr/>
        </p:nvSpPr>
        <p:spPr>
          <a:xfrm>
            <a:off x="7508880" y="1559880"/>
            <a:ext cx="9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2" name="CustomShape 53"/>
          <p:cNvSpPr/>
          <p:nvPr/>
        </p:nvSpPr>
        <p:spPr>
          <a:xfrm>
            <a:off x="5433840" y="156744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3" name="CustomShape 54"/>
          <p:cNvSpPr/>
          <p:nvPr/>
        </p:nvSpPr>
        <p:spPr>
          <a:xfrm>
            <a:off x="9672480" y="1567440"/>
            <a:ext cx="237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4" name="CustomShape 55"/>
          <p:cNvSpPr/>
          <p:nvPr/>
        </p:nvSpPr>
        <p:spPr>
          <a:xfrm>
            <a:off x="10966320" y="1529280"/>
            <a:ext cx="378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5" name="CustomShape 56"/>
          <p:cNvSpPr/>
          <p:nvPr/>
        </p:nvSpPr>
        <p:spPr>
          <a:xfrm>
            <a:off x="11329920" y="155268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6" name="CustomShape 57"/>
          <p:cNvSpPr/>
          <p:nvPr/>
        </p:nvSpPr>
        <p:spPr>
          <a:xfrm>
            <a:off x="11042640" y="15404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7" name="CustomShape 58"/>
          <p:cNvSpPr/>
          <p:nvPr/>
        </p:nvSpPr>
        <p:spPr>
          <a:xfrm>
            <a:off x="11106000" y="15429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8" name="CustomShape 59"/>
          <p:cNvSpPr/>
          <p:nvPr/>
        </p:nvSpPr>
        <p:spPr>
          <a:xfrm>
            <a:off x="10679040" y="1525680"/>
            <a:ext cx="10152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29" name="CustomShape 60"/>
          <p:cNvSpPr/>
          <p:nvPr/>
        </p:nvSpPr>
        <p:spPr>
          <a:xfrm>
            <a:off x="11039400" y="1550160"/>
            <a:ext cx="252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0" name="CustomShape 61"/>
          <p:cNvSpPr/>
          <p:nvPr/>
        </p:nvSpPr>
        <p:spPr>
          <a:xfrm>
            <a:off x="10841040" y="1549080"/>
            <a:ext cx="56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1" name="CustomShape 62"/>
          <p:cNvSpPr/>
          <p:nvPr/>
        </p:nvSpPr>
        <p:spPr>
          <a:xfrm>
            <a:off x="10899720" y="155016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2" name="CustomShape 63"/>
          <p:cNvSpPr/>
          <p:nvPr/>
        </p:nvSpPr>
        <p:spPr>
          <a:xfrm>
            <a:off x="10958400" y="1555200"/>
            <a:ext cx="44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3" name="CustomShape 64"/>
          <p:cNvSpPr/>
          <p:nvPr/>
        </p:nvSpPr>
        <p:spPr>
          <a:xfrm>
            <a:off x="10304640" y="1549080"/>
            <a:ext cx="60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4" name="CustomShape 65"/>
          <p:cNvSpPr/>
          <p:nvPr/>
        </p:nvSpPr>
        <p:spPr>
          <a:xfrm>
            <a:off x="10483920" y="1557720"/>
            <a:ext cx="219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5" name="CustomShape 66"/>
          <p:cNvSpPr/>
          <p:nvPr/>
        </p:nvSpPr>
        <p:spPr>
          <a:xfrm>
            <a:off x="10291680" y="1563840"/>
            <a:ext cx="1155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6" name="CustomShape 67"/>
          <p:cNvSpPr/>
          <p:nvPr/>
        </p:nvSpPr>
        <p:spPr>
          <a:xfrm>
            <a:off x="9621720" y="1546560"/>
            <a:ext cx="936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7" name="CustomShape 68"/>
          <p:cNvSpPr/>
          <p:nvPr/>
        </p:nvSpPr>
        <p:spPr>
          <a:xfrm>
            <a:off x="8951760" y="1568520"/>
            <a:ext cx="9504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8" name="CustomShape 69"/>
          <p:cNvSpPr/>
          <p:nvPr/>
        </p:nvSpPr>
        <p:spPr>
          <a:xfrm>
            <a:off x="9005760" y="1566000"/>
            <a:ext cx="158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39" name="CustomShape 70"/>
          <p:cNvSpPr/>
          <p:nvPr/>
        </p:nvSpPr>
        <p:spPr>
          <a:xfrm>
            <a:off x="1587600" y="1517040"/>
            <a:ext cx="36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0" name="CustomShape 71"/>
          <p:cNvSpPr/>
          <p:nvPr/>
        </p:nvSpPr>
        <p:spPr>
          <a:xfrm>
            <a:off x="1522440" y="151956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1" name="CustomShape 72"/>
          <p:cNvSpPr/>
          <p:nvPr/>
        </p:nvSpPr>
        <p:spPr>
          <a:xfrm>
            <a:off x="6649920" y="1573560"/>
            <a:ext cx="316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2" name="CustomShape 73"/>
          <p:cNvSpPr/>
          <p:nvPr/>
        </p:nvSpPr>
        <p:spPr>
          <a:xfrm>
            <a:off x="6162840" y="1566000"/>
            <a:ext cx="14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3" name="CustomShape 74"/>
          <p:cNvSpPr/>
          <p:nvPr/>
        </p:nvSpPr>
        <p:spPr>
          <a:xfrm>
            <a:off x="5738760" y="15710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44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945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CustomShape 1"/>
          <p:cNvSpPr/>
          <p:nvPr/>
        </p:nvSpPr>
        <p:spPr>
          <a:xfrm>
            <a:off x="12028320" y="1525680"/>
            <a:ext cx="615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1" name="CustomShape 2"/>
          <p:cNvSpPr/>
          <p:nvPr/>
        </p:nvSpPr>
        <p:spPr>
          <a:xfrm>
            <a:off x="12022200" y="15328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2" name="CustomShape 3"/>
          <p:cNvSpPr/>
          <p:nvPr/>
        </p:nvSpPr>
        <p:spPr>
          <a:xfrm>
            <a:off x="12041280" y="1531800"/>
            <a:ext cx="3780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3" name="CustomShape 4"/>
          <p:cNvSpPr/>
          <p:nvPr/>
        </p:nvSpPr>
        <p:spPr>
          <a:xfrm>
            <a:off x="11831760" y="1526760"/>
            <a:ext cx="41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4" name="CustomShape 5"/>
          <p:cNvSpPr/>
          <p:nvPr/>
        </p:nvSpPr>
        <p:spPr>
          <a:xfrm>
            <a:off x="11809440" y="1531800"/>
            <a:ext cx="396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5" name="CustomShape 6"/>
          <p:cNvSpPr/>
          <p:nvPr/>
        </p:nvSpPr>
        <p:spPr>
          <a:xfrm>
            <a:off x="12003120" y="1537920"/>
            <a:ext cx="759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6" name="CustomShape 7"/>
          <p:cNvSpPr/>
          <p:nvPr/>
        </p:nvSpPr>
        <p:spPr>
          <a:xfrm>
            <a:off x="11665080" y="1523160"/>
            <a:ext cx="378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7" name="CustomShape 8"/>
          <p:cNvSpPr/>
          <p:nvPr/>
        </p:nvSpPr>
        <p:spPr>
          <a:xfrm>
            <a:off x="11506320" y="1521720"/>
            <a:ext cx="9036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8" name="CustomShape 9"/>
          <p:cNvSpPr/>
          <p:nvPr/>
        </p:nvSpPr>
        <p:spPr>
          <a:xfrm>
            <a:off x="11471400" y="1525680"/>
            <a:ext cx="33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89" name="CustomShape 10"/>
          <p:cNvSpPr/>
          <p:nvPr/>
        </p:nvSpPr>
        <p:spPr>
          <a:xfrm>
            <a:off x="11711160" y="152928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0" name="CustomShape 11"/>
          <p:cNvSpPr/>
          <p:nvPr/>
        </p:nvSpPr>
        <p:spPr>
          <a:xfrm>
            <a:off x="11692080" y="153288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1" name="CustomShape 12"/>
          <p:cNvSpPr/>
          <p:nvPr/>
        </p:nvSpPr>
        <p:spPr>
          <a:xfrm>
            <a:off x="1174104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2" name="CustomShape 13"/>
          <p:cNvSpPr/>
          <p:nvPr/>
        </p:nvSpPr>
        <p:spPr>
          <a:xfrm>
            <a:off x="11841120" y="1537920"/>
            <a:ext cx="6948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3" name="CustomShape 14"/>
          <p:cNvSpPr/>
          <p:nvPr/>
        </p:nvSpPr>
        <p:spPr>
          <a:xfrm>
            <a:off x="11764800" y="1535400"/>
            <a:ext cx="42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4" name="CustomShape 15"/>
          <p:cNvSpPr/>
          <p:nvPr/>
        </p:nvSpPr>
        <p:spPr>
          <a:xfrm>
            <a:off x="11744280" y="153792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5" name="CustomShape 16"/>
          <p:cNvSpPr/>
          <p:nvPr/>
        </p:nvSpPr>
        <p:spPr>
          <a:xfrm>
            <a:off x="11482560" y="1531800"/>
            <a:ext cx="838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6" name="CustomShape 17"/>
          <p:cNvSpPr/>
          <p:nvPr/>
        </p:nvSpPr>
        <p:spPr>
          <a:xfrm>
            <a:off x="11626920" y="153288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7" name="CustomShape 18"/>
          <p:cNvSpPr/>
          <p:nvPr/>
        </p:nvSpPr>
        <p:spPr>
          <a:xfrm>
            <a:off x="11261880" y="153432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8" name="CustomShape 19"/>
          <p:cNvSpPr/>
          <p:nvPr/>
        </p:nvSpPr>
        <p:spPr>
          <a:xfrm>
            <a:off x="11553840" y="153432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999" name="CustomShape 20"/>
          <p:cNvSpPr/>
          <p:nvPr/>
        </p:nvSpPr>
        <p:spPr>
          <a:xfrm>
            <a:off x="11409480" y="1529280"/>
            <a:ext cx="29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0" name="CustomShape 21"/>
          <p:cNvSpPr/>
          <p:nvPr/>
        </p:nvSpPr>
        <p:spPr>
          <a:xfrm>
            <a:off x="11619000" y="1531800"/>
            <a:ext cx="46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1" name="CustomShape 22"/>
          <p:cNvSpPr/>
          <p:nvPr/>
        </p:nvSpPr>
        <p:spPr>
          <a:xfrm>
            <a:off x="11598120" y="1531800"/>
            <a:ext cx="266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2" name="CustomShape 23"/>
          <p:cNvSpPr/>
          <p:nvPr/>
        </p:nvSpPr>
        <p:spPr>
          <a:xfrm>
            <a:off x="11138040" y="1534320"/>
            <a:ext cx="187200" cy="216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3" name="CustomShape 24"/>
          <p:cNvSpPr/>
          <p:nvPr/>
        </p:nvSpPr>
        <p:spPr>
          <a:xfrm>
            <a:off x="11266560" y="1529280"/>
            <a:ext cx="936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4" name="CustomShape 25"/>
          <p:cNvSpPr/>
          <p:nvPr/>
        </p:nvSpPr>
        <p:spPr>
          <a:xfrm>
            <a:off x="11361600" y="1531800"/>
            <a:ext cx="133200" cy="104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5" name="CustomShape 26"/>
          <p:cNvSpPr/>
          <p:nvPr/>
        </p:nvSpPr>
        <p:spPr>
          <a:xfrm>
            <a:off x="11834640" y="155268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6" name="CustomShape 27"/>
          <p:cNvSpPr/>
          <p:nvPr/>
        </p:nvSpPr>
        <p:spPr>
          <a:xfrm>
            <a:off x="11764800" y="1542960"/>
            <a:ext cx="11556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7" name="CustomShape 28"/>
          <p:cNvSpPr/>
          <p:nvPr/>
        </p:nvSpPr>
        <p:spPr>
          <a:xfrm>
            <a:off x="11555280" y="1544040"/>
            <a:ext cx="68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8" name="CustomShape 29"/>
          <p:cNvSpPr/>
          <p:nvPr/>
        </p:nvSpPr>
        <p:spPr>
          <a:xfrm>
            <a:off x="11223720" y="1527840"/>
            <a:ext cx="363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09" name="CustomShape 30"/>
          <p:cNvSpPr/>
          <p:nvPr/>
        </p:nvSpPr>
        <p:spPr>
          <a:xfrm>
            <a:off x="11145960" y="1529280"/>
            <a:ext cx="205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0" name="CustomShape 31"/>
          <p:cNvSpPr/>
          <p:nvPr/>
        </p:nvSpPr>
        <p:spPr>
          <a:xfrm>
            <a:off x="6197760" y="1566000"/>
            <a:ext cx="187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1" name="CustomShape 32"/>
          <p:cNvSpPr/>
          <p:nvPr/>
        </p:nvSpPr>
        <p:spPr>
          <a:xfrm>
            <a:off x="6356520" y="1564920"/>
            <a:ext cx="7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2" name="CustomShape 33"/>
          <p:cNvSpPr/>
          <p:nvPr/>
        </p:nvSpPr>
        <p:spPr>
          <a:xfrm>
            <a:off x="8950320" y="1521720"/>
            <a:ext cx="60120" cy="57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3" name="CustomShape 34"/>
          <p:cNvSpPr/>
          <p:nvPr/>
        </p:nvSpPr>
        <p:spPr>
          <a:xfrm>
            <a:off x="7537320" y="1546560"/>
            <a:ext cx="2664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4" name="CustomShape 35"/>
          <p:cNvSpPr/>
          <p:nvPr/>
        </p:nvSpPr>
        <p:spPr>
          <a:xfrm>
            <a:off x="7478640" y="1562400"/>
            <a:ext cx="363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5" name="CustomShape 36"/>
          <p:cNvSpPr/>
          <p:nvPr/>
        </p:nvSpPr>
        <p:spPr>
          <a:xfrm>
            <a:off x="5410080" y="1568520"/>
            <a:ext cx="345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6" name="CustomShape 37"/>
          <p:cNvSpPr/>
          <p:nvPr/>
        </p:nvSpPr>
        <p:spPr>
          <a:xfrm>
            <a:off x="10206000" y="1530360"/>
            <a:ext cx="6012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7" name="CustomShape 38"/>
          <p:cNvSpPr/>
          <p:nvPr/>
        </p:nvSpPr>
        <p:spPr>
          <a:xfrm>
            <a:off x="6257880" y="1525680"/>
            <a:ext cx="172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8" name="CustomShape 39"/>
          <p:cNvSpPr/>
          <p:nvPr/>
        </p:nvSpPr>
        <p:spPr>
          <a:xfrm>
            <a:off x="10134720" y="1527840"/>
            <a:ext cx="694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19" name="CustomShape 40"/>
          <p:cNvSpPr/>
          <p:nvPr/>
        </p:nvSpPr>
        <p:spPr>
          <a:xfrm>
            <a:off x="2583000" y="1559880"/>
            <a:ext cx="6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0" name="CustomShape 41"/>
          <p:cNvSpPr/>
          <p:nvPr/>
        </p:nvSpPr>
        <p:spPr>
          <a:xfrm>
            <a:off x="1762200" y="1521720"/>
            <a:ext cx="3312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1" name="CustomShape 42"/>
          <p:cNvSpPr/>
          <p:nvPr/>
        </p:nvSpPr>
        <p:spPr>
          <a:xfrm>
            <a:off x="1081260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2" name="CustomShape 43"/>
          <p:cNvSpPr/>
          <p:nvPr/>
        </p:nvSpPr>
        <p:spPr>
          <a:xfrm>
            <a:off x="10896480" y="1545120"/>
            <a:ext cx="61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3" name="CustomShape 44"/>
          <p:cNvSpPr/>
          <p:nvPr/>
        </p:nvSpPr>
        <p:spPr>
          <a:xfrm>
            <a:off x="9947160" y="155376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4" name="CustomShape 45"/>
          <p:cNvSpPr/>
          <p:nvPr/>
        </p:nvSpPr>
        <p:spPr>
          <a:xfrm>
            <a:off x="10817280" y="1531800"/>
            <a:ext cx="219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5" name="CustomShape 46"/>
          <p:cNvSpPr/>
          <p:nvPr/>
        </p:nvSpPr>
        <p:spPr>
          <a:xfrm>
            <a:off x="10836360" y="1529280"/>
            <a:ext cx="17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6" name="CustomShape 47"/>
          <p:cNvSpPr/>
          <p:nvPr/>
        </p:nvSpPr>
        <p:spPr>
          <a:xfrm>
            <a:off x="10787040" y="1530360"/>
            <a:ext cx="28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7" name="CustomShape 48"/>
          <p:cNvSpPr/>
          <p:nvPr/>
        </p:nvSpPr>
        <p:spPr>
          <a:xfrm>
            <a:off x="4092480" y="1552680"/>
            <a:ext cx="1872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8" name="CustomShape 49"/>
          <p:cNvSpPr/>
          <p:nvPr/>
        </p:nvSpPr>
        <p:spPr>
          <a:xfrm>
            <a:off x="8528040" y="1567440"/>
            <a:ext cx="14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29" name="CustomShape 50"/>
          <p:cNvSpPr/>
          <p:nvPr/>
        </p:nvSpPr>
        <p:spPr>
          <a:xfrm>
            <a:off x="8461440" y="1556280"/>
            <a:ext cx="64800" cy="129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0" name="CustomShape 51"/>
          <p:cNvSpPr/>
          <p:nvPr/>
        </p:nvSpPr>
        <p:spPr>
          <a:xfrm>
            <a:off x="1562040" y="1514520"/>
            <a:ext cx="9561240" cy="6228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1" name="CustomShape 52"/>
          <p:cNvSpPr/>
          <p:nvPr/>
        </p:nvSpPr>
        <p:spPr>
          <a:xfrm>
            <a:off x="7508880" y="1559880"/>
            <a:ext cx="9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2" name="CustomShape 53"/>
          <p:cNvSpPr/>
          <p:nvPr/>
        </p:nvSpPr>
        <p:spPr>
          <a:xfrm>
            <a:off x="5433840" y="1567440"/>
            <a:ext cx="28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3" name="CustomShape 54"/>
          <p:cNvSpPr/>
          <p:nvPr/>
        </p:nvSpPr>
        <p:spPr>
          <a:xfrm>
            <a:off x="9672480" y="1567440"/>
            <a:ext cx="237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4" name="CustomShape 55"/>
          <p:cNvSpPr/>
          <p:nvPr/>
        </p:nvSpPr>
        <p:spPr>
          <a:xfrm>
            <a:off x="10966320" y="1529280"/>
            <a:ext cx="3780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5" name="CustomShape 56"/>
          <p:cNvSpPr/>
          <p:nvPr/>
        </p:nvSpPr>
        <p:spPr>
          <a:xfrm>
            <a:off x="11329920" y="1552680"/>
            <a:ext cx="424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6" name="CustomShape 57"/>
          <p:cNvSpPr/>
          <p:nvPr/>
        </p:nvSpPr>
        <p:spPr>
          <a:xfrm>
            <a:off x="11042640" y="15404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7" name="CustomShape 58"/>
          <p:cNvSpPr/>
          <p:nvPr/>
        </p:nvSpPr>
        <p:spPr>
          <a:xfrm>
            <a:off x="11106000" y="1542960"/>
            <a:ext cx="2664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8" name="CustomShape 59"/>
          <p:cNvSpPr/>
          <p:nvPr/>
        </p:nvSpPr>
        <p:spPr>
          <a:xfrm>
            <a:off x="10679040" y="1525680"/>
            <a:ext cx="101520" cy="79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39" name="CustomShape 60"/>
          <p:cNvSpPr/>
          <p:nvPr/>
        </p:nvSpPr>
        <p:spPr>
          <a:xfrm>
            <a:off x="11039400" y="1550160"/>
            <a:ext cx="2520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0" name="CustomShape 61"/>
          <p:cNvSpPr/>
          <p:nvPr/>
        </p:nvSpPr>
        <p:spPr>
          <a:xfrm>
            <a:off x="10841040" y="1549080"/>
            <a:ext cx="5688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1" name="CustomShape 62"/>
          <p:cNvSpPr/>
          <p:nvPr/>
        </p:nvSpPr>
        <p:spPr>
          <a:xfrm>
            <a:off x="10899720" y="1550160"/>
            <a:ext cx="3456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2" name="CustomShape 63"/>
          <p:cNvSpPr/>
          <p:nvPr/>
        </p:nvSpPr>
        <p:spPr>
          <a:xfrm>
            <a:off x="10958400" y="1555200"/>
            <a:ext cx="44280" cy="36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3" name="CustomShape 64"/>
          <p:cNvSpPr/>
          <p:nvPr/>
        </p:nvSpPr>
        <p:spPr>
          <a:xfrm>
            <a:off x="10304640" y="1549080"/>
            <a:ext cx="6012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4" name="CustomShape 65"/>
          <p:cNvSpPr/>
          <p:nvPr/>
        </p:nvSpPr>
        <p:spPr>
          <a:xfrm>
            <a:off x="10483920" y="1557720"/>
            <a:ext cx="2196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5" name="CustomShape 66"/>
          <p:cNvSpPr/>
          <p:nvPr/>
        </p:nvSpPr>
        <p:spPr>
          <a:xfrm>
            <a:off x="10291680" y="1563840"/>
            <a:ext cx="11556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6" name="CustomShape 67"/>
          <p:cNvSpPr/>
          <p:nvPr/>
        </p:nvSpPr>
        <p:spPr>
          <a:xfrm>
            <a:off x="9621720" y="1546560"/>
            <a:ext cx="936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7" name="CustomShape 68"/>
          <p:cNvSpPr/>
          <p:nvPr/>
        </p:nvSpPr>
        <p:spPr>
          <a:xfrm>
            <a:off x="8951760" y="1568520"/>
            <a:ext cx="95040" cy="68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8" name="CustomShape 69"/>
          <p:cNvSpPr/>
          <p:nvPr/>
        </p:nvSpPr>
        <p:spPr>
          <a:xfrm>
            <a:off x="9005760" y="1566000"/>
            <a:ext cx="15840" cy="7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49" name="CustomShape 70"/>
          <p:cNvSpPr/>
          <p:nvPr/>
        </p:nvSpPr>
        <p:spPr>
          <a:xfrm>
            <a:off x="1587600" y="1517040"/>
            <a:ext cx="3636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0" name="CustomShape 71"/>
          <p:cNvSpPr/>
          <p:nvPr/>
        </p:nvSpPr>
        <p:spPr>
          <a:xfrm>
            <a:off x="1522440" y="1519560"/>
            <a:ext cx="284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1" name="CustomShape 72"/>
          <p:cNvSpPr/>
          <p:nvPr/>
        </p:nvSpPr>
        <p:spPr>
          <a:xfrm>
            <a:off x="6649920" y="1573560"/>
            <a:ext cx="31680" cy="180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2" name="CustomShape 73"/>
          <p:cNvSpPr/>
          <p:nvPr/>
        </p:nvSpPr>
        <p:spPr>
          <a:xfrm>
            <a:off x="6162840" y="1566000"/>
            <a:ext cx="14040" cy="324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3" name="CustomShape 74"/>
          <p:cNvSpPr/>
          <p:nvPr/>
        </p:nvSpPr>
        <p:spPr>
          <a:xfrm>
            <a:off x="5738760" y="1571040"/>
            <a:ext cx="58680" cy="4320"/>
          </a:xfrm>
          <a:prstGeom prst="rect">
            <a:avLst/>
          </a:prstGeom>
          <a:solidFill>
            <a:srgbClr val="57bce5"/>
          </a:solidFill>
          <a:ln>
            <a:noFill/>
          </a:ln>
        </p:spPr>
      </p:sp>
      <p:sp>
        <p:nvSpPr>
          <p:cNvPr id="1054" name="PlaceHolder 75"/>
          <p:cNvSpPr>
            <a:spLocks noGrp="1"/>
          </p:cNvSpPr>
          <p:nvPr>
            <p:ph type="title"/>
          </p:nvPr>
        </p:nvSpPr>
        <p:spPr>
          <a:xfrm>
            <a:off x="609120" y="273600"/>
            <a:ext cx="1096920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055" name="PlaceHolder 76"/>
          <p:cNvSpPr>
            <a:spLocks noGrp="1"/>
          </p:cNvSpPr>
          <p:nvPr>
            <p:ph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0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CustomShape 1"/>
          <p:cNvSpPr/>
          <p:nvPr/>
        </p:nvSpPr>
        <p:spPr>
          <a:xfrm>
            <a:off x="1522440" y="1883880"/>
            <a:ext cx="9142200" cy="2665080"/>
          </a:xfrm>
          <a:prstGeom prst="rect">
            <a:avLst/>
          </a:prstGeom>
          <a:noFill/>
          <a:ln>
            <a:noFill/>
          </a:ln>
        </p:spPr>
      </p:sp>
      <p:sp>
        <p:nvSpPr>
          <p:cNvPr id="1791" name="CustomShape 2"/>
          <p:cNvSpPr/>
          <p:nvPr/>
        </p:nvSpPr>
        <p:spPr>
          <a:xfrm>
            <a:off x="1522440" y="5379840"/>
            <a:ext cx="9142200" cy="106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US" sz="2400">
                <a:solidFill>
                  <a:srgbClr val="ffffff"/>
                </a:solidFill>
                <a:latin typeface="Corbel"/>
              </a:rPr>
              <a:t>Subtitle</a:t>
            </a:r>
            <a:endParaRPr/>
          </a:p>
        </p:txBody>
      </p:sp>
      <p:pic>
        <p:nvPicPr>
          <p:cNvPr id="179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31520" y="457200"/>
            <a:ext cx="10424160" cy="5852160"/>
          </a:xfrm>
          <a:prstGeom prst="rect">
            <a:avLst/>
          </a:prstGeom>
          <a:ln>
            <a:noFill/>
          </a:ln>
        </p:spPr>
      </p:pic>
    </p:spTree>
  </p:cSld>
  <p:transition spd="med">
    <p:fade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CustomShape 1"/>
          <p:cNvSpPr/>
          <p:nvPr/>
        </p:nvSpPr>
        <p:spPr>
          <a:xfrm>
            <a:off x="1522440" y="274680"/>
            <a:ext cx="9142200" cy="101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Add a Slide Title - 2</a:t>
            </a:r>
            <a:endParaRPr/>
          </a:p>
        </p:txBody>
      </p:sp>
      <p:sp>
        <p:nvSpPr>
          <p:cNvPr id="1813" name="CustomShape 2"/>
          <p:cNvSpPr/>
          <p:nvPr/>
        </p:nvSpPr>
        <p:spPr>
          <a:xfrm>
            <a:off x="1522440" y="1905120"/>
            <a:ext cx="4414680" cy="760320"/>
          </a:xfrm>
          <a:prstGeom prst="rect">
            <a:avLst/>
          </a:prstGeom>
          <a:noFill/>
          <a:ln>
            <a:noFill/>
          </a:ln>
        </p:spPr>
      </p:sp>
      <p:sp>
        <p:nvSpPr>
          <p:cNvPr id="1814" name="CustomShape 3"/>
          <p:cNvSpPr/>
          <p:nvPr/>
        </p:nvSpPr>
        <p:spPr>
          <a:xfrm>
            <a:off x="1522440" y="2819520"/>
            <a:ext cx="4414680" cy="3350880"/>
          </a:xfrm>
          <a:prstGeom prst="rect">
            <a:avLst/>
          </a:prstGeom>
          <a:noFill/>
          <a:ln>
            <a:noFill/>
          </a:ln>
        </p:spPr>
      </p:sp>
      <p:sp>
        <p:nvSpPr>
          <p:cNvPr id="1815" name="CustomShape 4"/>
          <p:cNvSpPr/>
          <p:nvPr/>
        </p:nvSpPr>
        <p:spPr>
          <a:xfrm>
            <a:off x="6249960" y="1905120"/>
            <a:ext cx="4414680" cy="760320"/>
          </a:xfrm>
          <a:prstGeom prst="rect">
            <a:avLst/>
          </a:prstGeom>
          <a:noFill/>
          <a:ln>
            <a:noFill/>
          </a:ln>
        </p:spPr>
      </p:sp>
      <p:sp>
        <p:nvSpPr>
          <p:cNvPr id="1816" name="CustomShape 5"/>
          <p:cNvSpPr/>
          <p:nvPr/>
        </p:nvSpPr>
        <p:spPr>
          <a:xfrm>
            <a:off x="6249960" y="2819520"/>
            <a:ext cx="4414680" cy="3350880"/>
          </a:xfrm>
          <a:prstGeom prst="rect">
            <a:avLst/>
          </a:prstGeom>
          <a:noFill/>
          <a:ln>
            <a:noFill/>
          </a:ln>
        </p:spPr>
      </p:sp>
    </p:spTree>
  </p:cSld>
  <p:transition spd="med">
    <p:fade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CustomShape 1"/>
          <p:cNvSpPr/>
          <p:nvPr/>
        </p:nvSpPr>
        <p:spPr>
          <a:xfrm>
            <a:off x="1522440" y="274680"/>
            <a:ext cx="9142200" cy="101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Add a Slide Title - 3</a:t>
            </a:r>
            <a:endParaRPr/>
          </a:p>
        </p:txBody>
      </p:sp>
    </p:spTree>
  </p:cSld>
  <p:transition spd="med"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ransition spd="med">
    <p:fade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CustomShape 1"/>
          <p:cNvSpPr/>
          <p:nvPr/>
        </p:nvSpPr>
        <p:spPr>
          <a:xfrm>
            <a:off x="1522440" y="274680"/>
            <a:ext cx="9142200" cy="101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Add a Slide Title - 4</a:t>
            </a:r>
            <a:endParaRPr/>
          </a:p>
        </p:txBody>
      </p:sp>
      <p:sp>
        <p:nvSpPr>
          <p:cNvPr id="1819" name="CustomShape 2"/>
          <p:cNvSpPr/>
          <p:nvPr/>
        </p:nvSpPr>
        <p:spPr>
          <a:xfrm>
            <a:off x="1522440" y="3429000"/>
            <a:ext cx="2741400" cy="2741400"/>
          </a:xfrm>
          <a:prstGeom prst="rect">
            <a:avLst/>
          </a:prstGeom>
          <a:noFill/>
          <a:ln>
            <a:noFill/>
          </a:ln>
        </p:spPr>
      </p:sp>
      <p:sp>
        <p:nvSpPr>
          <p:cNvPr id="1820" name="CustomShape 3"/>
          <p:cNvSpPr/>
          <p:nvPr/>
        </p:nvSpPr>
        <p:spPr>
          <a:xfrm>
            <a:off x="4709880" y="1905120"/>
            <a:ext cx="5667480" cy="4036680"/>
          </a:xfrm>
          <a:prstGeom prst="rect">
            <a:avLst/>
          </a:prstGeom>
          <a:noFill/>
          <a:ln>
            <a:noFill/>
          </a:ln>
        </p:spPr>
      </p:sp>
    </p:spTree>
  </p:cSld>
  <p:transition spd="med">
    <p:fade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CustomShape 1"/>
          <p:cNvSpPr/>
          <p:nvPr/>
        </p:nvSpPr>
        <p:spPr>
          <a:xfrm>
            <a:off x="1522440" y="274680"/>
            <a:ext cx="9142200" cy="101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Add a Slide Title - 5</a:t>
            </a:r>
            <a:endParaRPr/>
          </a:p>
        </p:txBody>
      </p:sp>
      <p:sp>
        <p:nvSpPr>
          <p:cNvPr id="1822" name="CustomShape 2"/>
          <p:cNvSpPr/>
          <p:nvPr/>
        </p:nvSpPr>
        <p:spPr>
          <a:xfrm>
            <a:off x="7905960" y="3411720"/>
            <a:ext cx="2741400" cy="2741400"/>
          </a:xfrm>
          <a:prstGeom prst="rect">
            <a:avLst/>
          </a:prstGeom>
          <a:noFill/>
          <a:ln>
            <a:noFill/>
          </a:ln>
        </p:spPr>
      </p:sp>
    </p:spTree>
  </p:cSld>
  <p:transition spd="med"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CustomShape 1"/>
          <p:cNvSpPr/>
          <p:nvPr/>
        </p:nvSpPr>
        <p:spPr>
          <a:xfrm>
            <a:off x="1522440" y="274680"/>
            <a:ext cx="9142200" cy="101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Developing steps</a:t>
            </a:r>
            <a:endParaRPr/>
          </a:p>
        </p:txBody>
      </p:sp>
      <p:sp>
        <p:nvSpPr>
          <p:cNvPr id="1794" name="CustomShape 2"/>
          <p:cNvSpPr/>
          <p:nvPr/>
        </p:nvSpPr>
        <p:spPr>
          <a:xfrm>
            <a:off x="1522440" y="1905120"/>
            <a:ext cx="9142200" cy="4265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Second stage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Third stage</a:t>
            </a:r>
            <a:endParaRPr/>
          </a:p>
          <a:p>
            <a:pPr>
              <a:lnSpc>
                <a:spcPct val="90000"/>
              </a:lnSpc>
              <a:buFont typeface="Arial"/>
              <a:buChar char="▪"/>
            </a:pPr>
            <a:r>
              <a:rPr lang="en-US" sz="2400">
                <a:solidFill>
                  <a:srgbClr val="ffffff"/>
                </a:solidFill>
                <a:latin typeface="Corbel"/>
              </a:rPr>
              <a:t>Forth stage </a:t>
            </a:r>
            <a:endParaRPr/>
          </a:p>
        </p:txBody>
      </p:sp>
    </p:spTree>
  </p:cSld>
  <p:transition spd="med">
    <p:fade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CustomShape 1"/>
          <p:cNvSpPr/>
          <p:nvPr/>
        </p:nvSpPr>
        <p:spPr>
          <a:xfrm>
            <a:off x="609120" y="273600"/>
            <a:ext cx="1096848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objective</a:t>
            </a:r>
            <a:endParaRPr/>
          </a:p>
        </p:txBody>
      </p:sp>
      <p:sp>
        <p:nvSpPr>
          <p:cNvPr id="1796" name="CustomShape 2"/>
          <p:cNvSpPr/>
          <p:nvPr/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>
            <a:noFill/>
          </a:ln>
        </p:spPr>
      </p:sp>
    </p:spTree>
  </p:cSld>
  <p:transition spd="med">
    <p:fade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CustomShape 1"/>
          <p:cNvSpPr/>
          <p:nvPr/>
        </p:nvSpPr>
        <p:spPr>
          <a:xfrm>
            <a:off x="1522440" y="274680"/>
            <a:ext cx="9142200" cy="101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financial sustainability</a:t>
            </a:r>
            <a:endParaRPr/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CustomShape 1"/>
          <p:cNvSpPr/>
          <p:nvPr/>
        </p:nvSpPr>
        <p:spPr>
          <a:xfrm>
            <a:off x="609120" y="273600"/>
            <a:ext cx="1096848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target audience</a:t>
            </a:r>
            <a:endParaRPr/>
          </a:p>
        </p:txBody>
      </p:sp>
      <p:sp>
        <p:nvSpPr>
          <p:cNvPr id="1799" name="CustomShape 2"/>
          <p:cNvSpPr/>
          <p:nvPr/>
        </p:nvSpPr>
        <p:spPr>
          <a:xfrm>
            <a:off x="609120" y="1604520"/>
            <a:ext cx="10968480" cy="3976200"/>
          </a:xfrm>
          <a:prstGeom prst="rect">
            <a:avLst/>
          </a:prstGeom>
          <a:noFill/>
          <a:ln>
            <a:noFill/>
          </a:ln>
        </p:spPr>
      </p:sp>
    </p:spTree>
  </p:cSld>
  <p:transition spd="med"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CustomShape 1"/>
          <p:cNvSpPr/>
          <p:nvPr/>
        </p:nvSpPr>
        <p:spPr>
          <a:xfrm>
            <a:off x="609120" y="273600"/>
            <a:ext cx="1096848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801" name="CustomShape 2"/>
          <p:cNvSpPr/>
          <p:nvPr/>
        </p:nvSpPr>
        <p:spPr>
          <a:xfrm>
            <a:off x="609120" y="1604520"/>
            <a:ext cx="5351760" cy="3976200"/>
          </a:xfrm>
          <a:prstGeom prst="rect">
            <a:avLst/>
          </a:prstGeom>
          <a:noFill/>
          <a:ln>
            <a:noFill/>
          </a:ln>
        </p:spPr>
      </p:sp>
      <p:sp>
        <p:nvSpPr>
          <p:cNvPr id="1802" name="CustomShape 3"/>
          <p:cNvSpPr/>
          <p:nvPr/>
        </p:nvSpPr>
        <p:spPr>
          <a:xfrm>
            <a:off x="609120" y="273600"/>
            <a:ext cx="1096884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Consolas"/>
              </a:rPr>
              <a:t>Proof of concept</a:t>
            </a:r>
            <a:endParaRPr/>
          </a:p>
        </p:txBody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CustomShape 1"/>
          <p:cNvSpPr/>
          <p:nvPr/>
        </p:nvSpPr>
        <p:spPr>
          <a:xfrm>
            <a:off x="1522440" y="274680"/>
            <a:ext cx="9142200" cy="1018800"/>
          </a:xfrm>
          <a:prstGeom prst="rect">
            <a:avLst/>
          </a:prstGeom>
          <a:noFill/>
          <a:ln>
            <a:noFill/>
          </a:ln>
        </p:spPr>
      </p:sp>
      <p:sp>
        <p:nvSpPr>
          <p:cNvPr id="1804" name="CustomShape 2"/>
          <p:cNvSpPr/>
          <p:nvPr/>
        </p:nvSpPr>
        <p:spPr>
          <a:xfrm>
            <a:off x="1522440" y="1905120"/>
            <a:ext cx="2154960" cy="4265280"/>
          </a:xfrm>
          <a:prstGeom prst="rect">
            <a:avLst/>
          </a:prstGeom>
          <a:noFill/>
          <a:ln>
            <a:noFill/>
          </a:ln>
        </p:spPr>
      </p:sp>
      <p:sp>
        <p:nvSpPr>
          <p:cNvPr id="1805" name="CustomShape 3"/>
          <p:cNvSpPr/>
          <p:nvPr/>
        </p:nvSpPr>
        <p:spPr>
          <a:xfrm>
            <a:off x="3787200" y="1905120"/>
            <a:ext cx="2154960" cy="4265280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CustomShape 4"/>
          <p:cNvSpPr/>
          <p:nvPr/>
        </p:nvSpPr>
        <p:spPr>
          <a:xfrm>
            <a:off x="1522440" y="274680"/>
            <a:ext cx="9142200" cy="1019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Hardware and wiring </a:t>
            </a:r>
            <a:endParaRPr/>
          </a:p>
        </p:txBody>
      </p:sp>
      <p:sp>
        <p:nvSpPr>
          <p:cNvPr id="1807" name="CustomShape 5"/>
          <p:cNvSpPr/>
          <p:nvPr/>
        </p:nvSpPr>
        <p:spPr>
          <a:xfrm>
            <a:off x="1463040" y="1994040"/>
            <a:ext cx="9234360" cy="4039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3200">
                <a:latin typeface="Arial"/>
              </a:rPr>
              <a:t>Arduino Uno/Mega  x1</a:t>
            </a:r>
            <a:endParaRPr/>
          </a:p>
          <a:p>
            <a:r>
              <a:rPr lang="en-US" sz="3200">
                <a:latin typeface="Arial"/>
              </a:rPr>
              <a:t>Breadboard  x1</a:t>
            </a:r>
            <a:endParaRPr/>
          </a:p>
          <a:p>
            <a:r>
              <a:rPr lang="en-US" sz="3200">
                <a:latin typeface="Arial"/>
              </a:rPr>
              <a:t>4×4 Keypad  x1</a:t>
            </a:r>
            <a:endParaRPr/>
          </a:p>
          <a:p>
            <a:r>
              <a:rPr lang="en-US" sz="3200">
                <a:latin typeface="Arial"/>
              </a:rPr>
              <a:t>Servo Motor  x1</a:t>
            </a:r>
            <a:endParaRPr/>
          </a:p>
          <a:p>
            <a:r>
              <a:rPr lang="en-US" sz="3200">
                <a:latin typeface="Arial"/>
              </a:rPr>
              <a:t>Red LED  x1</a:t>
            </a:r>
            <a:endParaRPr/>
          </a:p>
          <a:p>
            <a:r>
              <a:rPr lang="en-US" sz="3200">
                <a:latin typeface="Arial"/>
              </a:rPr>
              <a:t>Green LED  x1</a:t>
            </a:r>
            <a:endParaRPr/>
          </a:p>
          <a:p>
            <a:r>
              <a:rPr lang="en-US" sz="3200">
                <a:latin typeface="Arial"/>
              </a:rPr>
              <a:t>220 Ohm  x2</a:t>
            </a:r>
            <a:endParaRPr/>
          </a:p>
          <a:p>
            <a:r>
              <a:rPr lang="en-US" sz="3200">
                <a:latin typeface="Arial"/>
              </a:rPr>
              <a:t>Jumper Cable </a:t>
            </a:r>
            <a:endParaRPr/>
          </a:p>
        </p:txBody>
      </p:sp>
    </p:spTree>
  </p:cSld>
  <p:transition spd="med">
    <p:fade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CustomShape 1"/>
          <p:cNvSpPr/>
          <p:nvPr/>
        </p:nvSpPr>
        <p:spPr>
          <a:xfrm>
            <a:off x="1522440" y="274680"/>
            <a:ext cx="9142200" cy="1019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software</a:t>
            </a:r>
            <a:endParaRPr/>
          </a:p>
        </p:txBody>
      </p:sp>
      <p:sp>
        <p:nvSpPr>
          <p:cNvPr id="1809" name="CustomShape 2"/>
          <p:cNvSpPr/>
          <p:nvPr/>
        </p:nvSpPr>
        <p:spPr>
          <a:xfrm>
            <a:off x="1746000" y="1884240"/>
            <a:ext cx="2764800" cy="4039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Arduino file</a:t>
            </a:r>
            <a:endParaRPr/>
          </a:p>
        </p:txBody>
      </p:sp>
    </p:spTree>
  </p:cSld>
  <p:transition spd="med">
    <p:fade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CustomShape 1"/>
          <p:cNvSpPr/>
          <p:nvPr/>
        </p:nvSpPr>
        <p:spPr>
          <a:xfrm>
            <a:off x="1522440" y="1905120"/>
            <a:ext cx="9142200" cy="2665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ffff"/>
                </a:solidFill>
                <a:latin typeface="Consolas"/>
              </a:rPr>
              <a:t>Add a Slide Title - 1</a:t>
            </a:r>
            <a:endParaRPr/>
          </a:p>
        </p:txBody>
      </p:sp>
      <p:sp>
        <p:nvSpPr>
          <p:cNvPr id="1811" name="CustomShape 2"/>
          <p:cNvSpPr/>
          <p:nvPr/>
        </p:nvSpPr>
        <p:spPr>
          <a:xfrm>
            <a:off x="1522440" y="5102640"/>
            <a:ext cx="9142200" cy="1067760"/>
          </a:xfrm>
          <a:prstGeom prst="rect">
            <a:avLst/>
          </a:prstGeom>
          <a:noFill/>
          <a:ln>
            <a:noFill/>
          </a:ln>
        </p:spPr>
      </p:sp>
    </p:spTree>
  </p:cSld>
  <p:transition spd="med">
    <p:fade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